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9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64" r:id="rId18"/>
    <p:sldId id="366" r:id="rId19"/>
    <p:sldId id="367" r:id="rId20"/>
    <p:sldId id="275" r:id="rId21"/>
    <p:sldId id="368" r:id="rId22"/>
    <p:sldId id="277" r:id="rId23"/>
    <p:sldId id="278" r:id="rId24"/>
    <p:sldId id="369" r:id="rId25"/>
    <p:sldId id="370" r:id="rId26"/>
    <p:sldId id="373" r:id="rId27"/>
    <p:sldId id="374" r:id="rId28"/>
    <p:sldId id="375" r:id="rId29"/>
    <p:sldId id="371" r:id="rId30"/>
    <p:sldId id="377" r:id="rId31"/>
    <p:sldId id="378" r:id="rId32"/>
    <p:sldId id="379" r:id="rId33"/>
    <p:sldId id="380" r:id="rId34"/>
    <p:sldId id="381" r:id="rId35"/>
    <p:sldId id="382" r:id="rId36"/>
    <p:sldId id="391" r:id="rId37"/>
    <p:sldId id="383" r:id="rId38"/>
    <p:sldId id="384" r:id="rId39"/>
    <p:sldId id="385" r:id="rId40"/>
    <p:sldId id="386" r:id="rId41"/>
    <p:sldId id="387" r:id="rId42"/>
    <p:sldId id="388" r:id="rId43"/>
    <p:sldId id="392" r:id="rId44"/>
    <p:sldId id="389" r:id="rId45"/>
    <p:sldId id="295" r:id="rId46"/>
    <p:sldId id="296" r:id="rId47"/>
    <p:sldId id="419" r:id="rId48"/>
    <p:sldId id="420" r:id="rId49"/>
    <p:sldId id="297" r:id="rId50"/>
    <p:sldId id="298" r:id="rId51"/>
    <p:sldId id="421" r:id="rId52"/>
    <p:sldId id="422" r:id="rId53"/>
    <p:sldId id="423" r:id="rId54"/>
    <p:sldId id="393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94" r:id="rId64"/>
    <p:sldId id="308" r:id="rId65"/>
    <p:sldId id="425" r:id="rId66"/>
    <p:sldId id="309" r:id="rId67"/>
    <p:sldId id="310" r:id="rId68"/>
    <p:sldId id="311" r:id="rId69"/>
    <p:sldId id="395" r:id="rId70"/>
    <p:sldId id="312" r:id="rId71"/>
    <p:sldId id="313" r:id="rId72"/>
    <p:sldId id="314" r:id="rId73"/>
    <p:sldId id="279" r:id="rId74"/>
    <p:sldId id="315" r:id="rId75"/>
    <p:sldId id="316" r:id="rId76"/>
    <p:sldId id="317" r:id="rId77"/>
    <p:sldId id="424" r:id="rId78"/>
    <p:sldId id="318" r:id="rId79"/>
    <p:sldId id="402" r:id="rId80"/>
    <p:sldId id="390" r:id="rId81"/>
    <p:sldId id="397" r:id="rId82"/>
    <p:sldId id="398" r:id="rId83"/>
    <p:sldId id="399" r:id="rId84"/>
    <p:sldId id="400" r:id="rId85"/>
    <p:sldId id="401" r:id="rId86"/>
    <p:sldId id="403" r:id="rId87"/>
    <p:sldId id="404" r:id="rId88"/>
    <p:sldId id="405" r:id="rId89"/>
    <p:sldId id="406" r:id="rId90"/>
    <p:sldId id="407" r:id="rId91"/>
    <p:sldId id="409" r:id="rId92"/>
    <p:sldId id="418" r:id="rId93"/>
    <p:sldId id="408" r:id="rId94"/>
    <p:sldId id="410" r:id="rId95"/>
    <p:sldId id="411" r:id="rId96"/>
    <p:sldId id="412" r:id="rId97"/>
    <p:sldId id="413" r:id="rId98"/>
    <p:sldId id="414" r:id="rId99"/>
    <p:sldId id="415" r:id="rId100"/>
    <p:sldId id="416" r:id="rId101"/>
    <p:sldId id="417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0D0F65-6DA5-4924-A912-E77027AFB2BF}">
          <p14:sldIdLst>
            <p14:sldId id="256"/>
            <p14:sldId id="257"/>
            <p14:sldId id="258"/>
            <p14:sldId id="39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64"/>
            <p14:sldId id="366"/>
            <p14:sldId id="367"/>
            <p14:sldId id="275"/>
            <p14:sldId id="368"/>
            <p14:sldId id="277"/>
            <p14:sldId id="278"/>
            <p14:sldId id="369"/>
            <p14:sldId id="370"/>
            <p14:sldId id="373"/>
            <p14:sldId id="374"/>
            <p14:sldId id="375"/>
            <p14:sldId id="371"/>
            <p14:sldId id="377"/>
            <p14:sldId id="378"/>
            <p14:sldId id="379"/>
            <p14:sldId id="380"/>
            <p14:sldId id="381"/>
            <p14:sldId id="382"/>
            <p14:sldId id="391"/>
            <p14:sldId id="383"/>
            <p14:sldId id="384"/>
            <p14:sldId id="385"/>
            <p14:sldId id="386"/>
            <p14:sldId id="387"/>
            <p14:sldId id="388"/>
            <p14:sldId id="392"/>
            <p14:sldId id="389"/>
            <p14:sldId id="295"/>
          </p14:sldIdLst>
        </p14:section>
        <p14:section name="Untitled Section" id="{95D9BE23-2CA9-4ECE-B407-30ACE43B8F09}">
          <p14:sldIdLst>
            <p14:sldId id="296"/>
            <p14:sldId id="419"/>
            <p14:sldId id="420"/>
            <p14:sldId id="297"/>
            <p14:sldId id="298"/>
            <p14:sldId id="421"/>
            <p14:sldId id="422"/>
            <p14:sldId id="423"/>
            <p14:sldId id="393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94"/>
            <p14:sldId id="308"/>
            <p14:sldId id="425"/>
            <p14:sldId id="309"/>
            <p14:sldId id="310"/>
            <p14:sldId id="311"/>
            <p14:sldId id="395"/>
            <p14:sldId id="312"/>
            <p14:sldId id="313"/>
            <p14:sldId id="314"/>
            <p14:sldId id="279"/>
            <p14:sldId id="315"/>
            <p14:sldId id="316"/>
            <p14:sldId id="317"/>
            <p14:sldId id="424"/>
            <p14:sldId id="318"/>
            <p14:sldId id="402"/>
            <p14:sldId id="390"/>
            <p14:sldId id="397"/>
            <p14:sldId id="398"/>
            <p14:sldId id="399"/>
            <p14:sldId id="400"/>
            <p14:sldId id="401"/>
            <p14:sldId id="403"/>
            <p14:sldId id="404"/>
            <p14:sldId id="405"/>
            <p14:sldId id="406"/>
            <p14:sldId id="407"/>
            <p14:sldId id="409"/>
            <p14:sldId id="418"/>
            <p14:sldId id="408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C1E8"/>
    <a:srgbClr val="F6AD4E"/>
    <a:srgbClr val="2B2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88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Countries</a:t>
            </a:r>
            <a:r>
              <a:rPr lang="en-US" baseline="0" dirty="0"/>
              <a:t> which need nursing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Sheet1!$A$2:$A$15</c:f>
              <c:strCache>
                <c:ptCount val="14"/>
                <c:pt idx="0">
                  <c:v>USA</c:v>
                </c:pt>
                <c:pt idx="1">
                  <c:v>FRANCE</c:v>
                </c:pt>
                <c:pt idx="2">
                  <c:v>ENGLAND</c:v>
                </c:pt>
                <c:pt idx="3">
                  <c:v>KUWAIT</c:v>
                </c:pt>
                <c:pt idx="4">
                  <c:v>QATAR</c:v>
                </c:pt>
                <c:pt idx="5">
                  <c:v>EMIRATES</c:v>
                </c:pt>
                <c:pt idx="6">
                  <c:v>KSA</c:v>
                </c:pt>
                <c:pt idx="7">
                  <c:v>MEXICO</c:v>
                </c:pt>
                <c:pt idx="8">
                  <c:v>TURKEY</c:v>
                </c:pt>
                <c:pt idx="9">
                  <c:v>EGYPT</c:v>
                </c:pt>
                <c:pt idx="10">
                  <c:v>IRAN</c:v>
                </c:pt>
                <c:pt idx="11">
                  <c:v>SYRIA</c:v>
                </c:pt>
                <c:pt idx="12">
                  <c:v>MOROCO</c:v>
                </c:pt>
                <c:pt idx="13">
                  <c:v>SOUTH AFRICA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145</c:v>
                </c:pt>
                <c:pt idx="1">
                  <c:v>111</c:v>
                </c:pt>
                <c:pt idx="2">
                  <c:v>77</c:v>
                </c:pt>
                <c:pt idx="3">
                  <c:v>74</c:v>
                </c:pt>
                <c:pt idx="4">
                  <c:v>70</c:v>
                </c:pt>
                <c:pt idx="5">
                  <c:v>57</c:v>
                </c:pt>
                <c:pt idx="6">
                  <c:v>53</c:v>
                </c:pt>
                <c:pt idx="7">
                  <c:v>25</c:v>
                </c:pt>
                <c:pt idx="8">
                  <c:v>20</c:v>
                </c:pt>
                <c:pt idx="9">
                  <c:v>19</c:v>
                </c:pt>
                <c:pt idx="10">
                  <c:v>16</c:v>
                </c:pt>
                <c:pt idx="11">
                  <c:v>15</c:v>
                </c:pt>
                <c:pt idx="12">
                  <c:v>13</c:v>
                </c:pt>
                <c:pt idx="1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8E-491B-A1B0-2B45288D65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75579824"/>
        <c:axId val="375574904"/>
        <c:axId val="0"/>
      </c:bar3DChart>
      <c:catAx>
        <c:axId val="37557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574904"/>
        <c:crosses val="autoZero"/>
        <c:auto val="1"/>
        <c:lblAlgn val="ctr"/>
        <c:lblOffset val="100"/>
        <c:noMultiLvlLbl val="0"/>
      </c:catAx>
      <c:valAx>
        <c:axId val="375574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57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2D0E-2030-D2B2-CBB8-C726F2412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09146-A967-927B-1531-53931624E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715B0-7C9A-EC31-4FAD-C7FB604AC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2923-C669-661F-DDAC-F16738DF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0D74-AADB-D745-8F99-8FADF5D6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3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0BF4-80F8-47B4-17EF-FAD1E819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1131D-B9EB-2007-FB39-06C0357FC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78325-1BE2-9C3B-00F8-A9D2A339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BF7E8-53AB-0486-4819-6C723DF02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1F382-B5CD-3C52-9F3D-7C97D13F7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5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0B16B3-E6DD-7DD2-067A-B48DADFF5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35440-6515-D011-9114-95AD450C2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A587F-D322-876A-AAF9-8EC430615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F7209-A88F-BEE3-500B-DDE17DD6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DF624-761E-29F7-FBB4-CBFF0D59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4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157D-0460-6966-0504-9A40EE27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B6EA5-7520-F111-92CA-0216C607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48434-CF7D-AFBB-341B-3594FD9F0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06D91-BCCA-82D6-CA25-C487D2B4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A8C78-A208-7C12-1562-C2A6BE18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30CA-8B43-110E-E888-5F320E89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25532-34E1-9BF5-6645-F3D1E20D2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5DB31-2E7D-7A2B-4ED8-09E2752A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461EA-2B5C-F297-DF44-4AFACC6A1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280D1-A3FE-7FB5-FA93-41BBDA51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2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6927-2E33-5F4D-68A9-CB17C01B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AA0C9-39D5-C82B-3F18-0F8A57745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9378B-7DDD-72C3-88CF-91223F2B8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4B75B-06AC-E1A8-938B-1A644352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D6788-B83B-5D74-30C9-F1E9EE97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376A2-1F02-4F9C-C3FB-A63499E3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8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4629-1E36-8A06-3EA3-2573177F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97B54-73E1-9401-A010-9BBCCC4DF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5FA60-02B5-2221-4DE0-4BF74AE5E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6943F-2889-B99D-0FD1-08897B74B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CCECFC-FBA7-BD20-26B9-48210207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9879A1-9850-CB73-8D9F-3AA18668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CD922E-8FE9-40F1-B189-67143E69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0F304-91B3-F369-0EB0-23FB0DBD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3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E5F0-5A84-8AA4-E666-6BAE6B34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43463-CCF0-B71B-5B80-152001AA8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7FC87-1EEF-0872-94DE-D03C44D6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2DAF1-BF77-1B32-DB14-3FDDAAC0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6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1E01C-9F37-37C1-E1ED-C5785FF8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E9843-B0AA-6FC6-004A-E50A66CC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B274D-0AE9-B555-98BC-458369D9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6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CA71-3988-7085-9CCB-3D8668908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32E-381F-6B70-3566-618F0FD1D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B120A-2445-EEDA-1509-262695DBC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C973B-AEFD-5910-D06B-A6110694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615D4-E3AD-973A-B7E3-2F5477F7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F216D-51D6-2F7A-1408-2957DD09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7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A605-D741-AC32-0FAE-88842F1C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72A9E-0BE2-A362-97E8-0BEF1A8F0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71B49-4A16-B275-079B-453221C62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67D82-C3E8-3988-B034-DB031F80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AF804-7C28-D6AB-CBB1-C9949F41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6852E-E700-DDF0-D9F9-D9ACF781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51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1AD40D-0903-62B4-D0DE-6D0FAB1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6E449-5B13-41D3-31BA-9439E7B3A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F03BC-82D2-10C8-2E3F-D107C3448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6F5C-8C59-490A-886D-54EC2AD5D157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679D3-B819-8B58-D651-A7D4DF0B5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C66BF-6738-1717-C1E5-4EA2D3070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E5A95-FE88-498A-8E9B-2C7A1AD06D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9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17/06/relationships/model3d" Target="../media/model3d1.glb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microsoft.com/office/2017/06/relationships/model3d" Target="../media/model3d1.glb"/><Relationship Id="rId4" Type="http://schemas.microsoft.com/office/2017/06/relationships/model3d" Target="../media/model3d3.glb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5.glb"/><Relationship Id="rId11" Type="http://schemas.openxmlformats.org/officeDocument/2006/relationships/image" Target="../media/image37.png"/><Relationship Id="rId5" Type="http://schemas.openxmlformats.org/officeDocument/2006/relationships/image" Target="../media/image30.png"/><Relationship Id="rId10" Type="http://schemas.microsoft.com/office/2017/06/relationships/model3d" Target="../media/model3d2.glb"/><Relationship Id="rId4" Type="http://schemas.microsoft.com/office/2017/06/relationships/model3d" Target="../media/model3d3.glb"/><Relationship Id="rId9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17/06/relationships/model3d" Target="../media/model3d5.glb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microsoft.com/office/2017/06/relationships/model3d" Target="../media/model3d4.glb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17/06/relationships/model3d" Target="../media/model3d2.glb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3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github.com/tarek-code/Medecal_Robot.git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470F32-F5B3-E77B-7E2B-390FD50B2D84}"/>
              </a:ext>
            </a:extLst>
          </p:cNvPr>
          <p:cNvSpPr txBox="1"/>
          <p:nvPr/>
        </p:nvSpPr>
        <p:spPr>
          <a:xfrm>
            <a:off x="2126973" y="2475732"/>
            <a:ext cx="7938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>
              <a:latin typeface="Daily mix 3" panose="02000500000000000000" pitchFamily="2" charset="0"/>
            </a:endParaRPr>
          </a:p>
          <a:p>
            <a:pPr algn="ctr"/>
            <a:r>
              <a:rPr lang="en-US" sz="4000" dirty="0">
                <a:latin typeface="Daily mix 3" panose="02000500000000000000" pitchFamily="2" charset="0"/>
              </a:rPr>
              <a:t>Health-care System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D295F5-9DF7-6E33-D0CA-C75A15BEE164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427949-16E8-B76B-A127-D64B7F729CFC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22340CF-809D-4B7E-7EA2-16DF828CDEE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81D9DB-276B-E771-615F-B36EEC06F906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953543-CF40-E166-7CC6-F017ED1801D3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040AD8-9EFD-BE4E-A9E4-32C75649ADC5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3288E9-5BB2-49BE-1EA1-9856914710C4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3F169A2-B0E9-B895-6DB6-24B5F117AD65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9FF4E63-67D2-FCB5-AD73-3D9F6E601E0D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C89AB2-F563-691B-3A6E-4CE1CB19C0FC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5179B3D-7B80-0E3D-5CF8-3956EB94281A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4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8B671EE-AAE7-30E3-CF2C-ACCD055B2256}"/>
              </a:ext>
            </a:extLst>
          </p:cNvPr>
          <p:cNvSpPr/>
          <p:nvPr/>
        </p:nvSpPr>
        <p:spPr>
          <a:xfrm>
            <a:off x="9643441" y="760643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AEB0A-C098-3CAF-F12C-FA929DF7646C}"/>
              </a:ext>
            </a:extLst>
          </p:cNvPr>
          <p:cNvSpPr/>
          <p:nvPr/>
        </p:nvSpPr>
        <p:spPr>
          <a:xfrm>
            <a:off x="9801609" y="571832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781F90-7587-8636-60E4-6C78DA98E564}"/>
              </a:ext>
            </a:extLst>
          </p:cNvPr>
          <p:cNvSpPr/>
          <p:nvPr/>
        </p:nvSpPr>
        <p:spPr>
          <a:xfrm rot="10800000">
            <a:off x="-871" y="679236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75BDD3-2F50-3AE3-08CF-F508204E1801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49F97-8B7A-4704-CAF3-67CE34336A5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EE3BBF-60B3-996A-8E44-B988297D1436}"/>
              </a:ext>
            </a:extLst>
          </p:cNvPr>
          <p:cNvSpPr/>
          <p:nvPr/>
        </p:nvSpPr>
        <p:spPr>
          <a:xfrm>
            <a:off x="1302105" y="632016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52A075-00F7-3027-23CC-1FD25DC6DB46}"/>
              </a:ext>
            </a:extLst>
          </p:cNvPr>
          <p:cNvSpPr/>
          <p:nvPr/>
        </p:nvSpPr>
        <p:spPr>
          <a:xfrm>
            <a:off x="6206572" y="6320165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8D496A-F36E-18B3-80EC-D9528200789A}"/>
              </a:ext>
            </a:extLst>
          </p:cNvPr>
          <p:cNvSpPr/>
          <p:nvPr/>
        </p:nvSpPr>
        <p:spPr>
          <a:xfrm>
            <a:off x="12056564" y="659544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5D623E-5C6D-FA49-A7A3-557EB9E599BB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67E2491C-FB7F-2B87-6258-98639694FCFD}"/>
              </a:ext>
            </a:extLst>
          </p:cNvPr>
          <p:cNvSpPr/>
          <p:nvPr/>
        </p:nvSpPr>
        <p:spPr>
          <a:xfrm>
            <a:off x="9350909" y="6347817"/>
            <a:ext cx="101150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: Rounded Corners 444">
            <a:extLst>
              <a:ext uri="{FF2B5EF4-FFF2-40B4-BE49-F238E27FC236}">
                <a16:creationId xmlns:a16="http://schemas.microsoft.com/office/drawing/2014/main" id="{3AC2A64C-971D-7055-D6ED-8C89CEAD4EC2}"/>
              </a:ext>
            </a:extLst>
          </p:cNvPr>
          <p:cNvSpPr/>
          <p:nvPr/>
        </p:nvSpPr>
        <p:spPr>
          <a:xfrm>
            <a:off x="7307600" y="6374423"/>
            <a:ext cx="103812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8DAD4D8C-88AD-1283-DF78-F1CB3F7CAEE8}"/>
              </a:ext>
            </a:extLst>
          </p:cNvPr>
          <p:cNvSpPr/>
          <p:nvPr/>
        </p:nvSpPr>
        <p:spPr>
          <a:xfrm>
            <a:off x="1585002" y="918811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id="{10C40DE8-EC10-B2E7-F796-4541E5C8711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D17385A0-28BD-6C86-BC9F-0D8EF0E51B26}"/>
              </a:ext>
            </a:extLst>
          </p:cNvPr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IDEAS &amp; SURVEY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ACA8AA-2AC9-1981-BE59-5959D91B4B61}"/>
              </a:ext>
            </a:extLst>
          </p:cNvPr>
          <p:cNvSpPr/>
          <p:nvPr/>
        </p:nvSpPr>
        <p:spPr>
          <a:xfrm>
            <a:off x="2855393" y="1305048"/>
            <a:ext cx="983322" cy="4574623"/>
          </a:xfrm>
          <a:prstGeom prst="roundRect">
            <a:avLst/>
          </a:prstGeom>
          <a:blipFill>
            <a:blip r:embed="rId2"/>
            <a:stretch>
              <a:fillRect l="-115829" r="-354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411CA1-AB9A-3C96-5A14-2099B3834B54}"/>
              </a:ext>
            </a:extLst>
          </p:cNvPr>
          <p:cNvSpPr/>
          <p:nvPr/>
        </p:nvSpPr>
        <p:spPr>
          <a:xfrm>
            <a:off x="3097183" y="5159451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5DD74-1171-8ED4-869C-AFB9C79A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15" y="5250916"/>
            <a:ext cx="386101" cy="386101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113798D-E2DF-EE55-5047-625595C31890}"/>
              </a:ext>
            </a:extLst>
          </p:cNvPr>
          <p:cNvSpPr/>
          <p:nvPr/>
        </p:nvSpPr>
        <p:spPr>
          <a:xfrm>
            <a:off x="8367587" y="1305048"/>
            <a:ext cx="983322" cy="4574623"/>
          </a:xfrm>
          <a:prstGeom prst="roundRect">
            <a:avLst/>
          </a:prstGeom>
          <a:blipFill>
            <a:blip r:embed="rId4"/>
            <a:stretch>
              <a:fillRect l="-351910" t="-1" r="-118294" b="-18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EBCCEFC-8353-B815-E5C2-70A8D7974123}"/>
              </a:ext>
            </a:extLst>
          </p:cNvPr>
          <p:cNvSpPr/>
          <p:nvPr/>
        </p:nvSpPr>
        <p:spPr>
          <a:xfrm>
            <a:off x="8602301" y="5080451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FAE4CE-9620-C2EB-0E29-99BF6334E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42" y="5166194"/>
            <a:ext cx="397543" cy="397543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C533B5B-D113-6E96-84A4-E4BE4271FB35}"/>
              </a:ext>
            </a:extLst>
          </p:cNvPr>
          <p:cNvSpPr/>
          <p:nvPr/>
        </p:nvSpPr>
        <p:spPr>
          <a:xfrm>
            <a:off x="5325110" y="1305048"/>
            <a:ext cx="2840913" cy="4574623"/>
          </a:xfrm>
          <a:prstGeom prst="roundRect">
            <a:avLst/>
          </a:prstGeom>
          <a:blipFill>
            <a:blip r:embed="rId6"/>
            <a:stretch>
              <a:fillRect l="-47247" t="-1028" r="-52491" b="-2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33E2B6-14FC-3470-FE92-4A92BFC78885}"/>
              </a:ext>
            </a:extLst>
          </p:cNvPr>
          <p:cNvSpPr/>
          <p:nvPr/>
        </p:nvSpPr>
        <p:spPr>
          <a:xfrm>
            <a:off x="6566501" y="5153120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9E3B7-4D51-2FB3-5074-F26D9D695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54" y="5252834"/>
            <a:ext cx="384183" cy="38418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D555326-36B7-6487-ADAF-9CE60C84D44D}"/>
              </a:ext>
            </a:extLst>
          </p:cNvPr>
          <p:cNvSpPr/>
          <p:nvPr/>
        </p:nvSpPr>
        <p:spPr>
          <a:xfrm>
            <a:off x="4073430" y="1305048"/>
            <a:ext cx="983322" cy="4574623"/>
          </a:xfrm>
          <a:prstGeom prst="roundRect">
            <a:avLst/>
          </a:prstGeom>
          <a:blipFill>
            <a:blip r:embed="rId8"/>
            <a:stretch>
              <a:fillRect l="-136083" t="-1244" r="-3409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0BCEA4B-7604-0D01-9FCD-FCBB0AF30791}"/>
              </a:ext>
            </a:extLst>
          </p:cNvPr>
          <p:cNvSpPr/>
          <p:nvPr/>
        </p:nvSpPr>
        <p:spPr>
          <a:xfrm>
            <a:off x="4326359" y="5157458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7" name="Picture 456">
            <a:extLst>
              <a:ext uri="{FF2B5EF4-FFF2-40B4-BE49-F238E27FC236}">
                <a16:creationId xmlns:a16="http://schemas.microsoft.com/office/drawing/2014/main" id="{C611A563-E899-A86A-A054-5F5E60234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91" y="5257172"/>
            <a:ext cx="379845" cy="3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3909591" y="-559833"/>
            <a:ext cx="9192328" cy="806352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-283798" y="-243642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200863" y="-107990"/>
            <a:ext cx="2339571" cy="2099605"/>
          </a:xfrm>
          <a:prstGeom prst="ellipse">
            <a:avLst/>
          </a:prstGeom>
          <a:solidFill>
            <a:srgbClr val="5FC1E8"/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-1403871" y="-895350"/>
            <a:ext cx="9856573" cy="873455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7D3D61-9199-4BFD-9017-EE1111E8A061}"/>
              </a:ext>
            </a:extLst>
          </p:cNvPr>
          <p:cNvSpPr/>
          <p:nvPr/>
        </p:nvSpPr>
        <p:spPr>
          <a:xfrm>
            <a:off x="-46649" y="80483"/>
            <a:ext cx="12096750" cy="6590915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CEA9EF-E273-0AF3-5D65-14EC5445733B}"/>
              </a:ext>
            </a:extLst>
          </p:cNvPr>
          <p:cNvSpPr/>
          <p:nvPr/>
        </p:nvSpPr>
        <p:spPr>
          <a:xfrm>
            <a:off x="3750835" y="1006314"/>
            <a:ext cx="4777574" cy="4720853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3E7FD9-4F48-B32C-B4B7-997B8269848D}"/>
              </a:ext>
            </a:extLst>
          </p:cNvPr>
          <p:cNvSpPr/>
          <p:nvPr/>
        </p:nvSpPr>
        <p:spPr>
          <a:xfrm>
            <a:off x="4174099" y="1461016"/>
            <a:ext cx="3931046" cy="38843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0C24B-A280-4532-19D1-7490FA2530A4}"/>
              </a:ext>
            </a:extLst>
          </p:cNvPr>
          <p:cNvSpPr txBox="1"/>
          <p:nvPr/>
        </p:nvSpPr>
        <p:spPr>
          <a:xfrm>
            <a:off x="4390361" y="2890391"/>
            <a:ext cx="3498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odoni MT Black" panose="02070A03080606020203" pitchFamily="18" charset="0"/>
              </a:rPr>
              <a:t>HEALTH-CARE </a:t>
            </a:r>
          </a:p>
          <a:p>
            <a:pPr algn="ctr"/>
            <a:r>
              <a:rPr lang="en-US" sz="3200" b="1" dirty="0">
                <a:latin typeface="Bodoni MT Black" panose="02070A03080606020203" pitchFamily="18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01651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6" grpId="0" animBg="1"/>
      <p:bldP spid="19" grpId="0" animBg="1"/>
      <p:bldP spid="2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3909591" y="-559833"/>
            <a:ext cx="9192328" cy="806352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-283798" y="-243642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200863" y="-107990"/>
            <a:ext cx="2339571" cy="2099605"/>
          </a:xfrm>
          <a:prstGeom prst="ellipse">
            <a:avLst/>
          </a:prstGeom>
          <a:solidFill>
            <a:srgbClr val="5FC1E8"/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-1403871" y="-895350"/>
            <a:ext cx="9856573" cy="873455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7D3D61-9199-4BFD-9017-EE1111E8A061}"/>
              </a:ext>
            </a:extLst>
          </p:cNvPr>
          <p:cNvSpPr/>
          <p:nvPr/>
        </p:nvSpPr>
        <p:spPr>
          <a:xfrm>
            <a:off x="-46649" y="80483"/>
            <a:ext cx="12096750" cy="6590915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5410B5-A65A-4D1F-6CB6-7F675A3ECEC1}"/>
              </a:ext>
            </a:extLst>
          </p:cNvPr>
          <p:cNvSpPr txBox="1"/>
          <p:nvPr/>
        </p:nvSpPr>
        <p:spPr>
          <a:xfrm>
            <a:off x="4782526" y="3136612"/>
            <a:ext cx="537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Daily Mix 3" panose="02000500000000000000" pitchFamily="2" charset="0"/>
              </a:rPr>
              <a:t>Thanks for listening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101FC37-3551-A611-EF0C-6D3AB2AEB22E}"/>
              </a:ext>
            </a:extLst>
          </p:cNvPr>
          <p:cNvSpPr/>
          <p:nvPr/>
        </p:nvSpPr>
        <p:spPr>
          <a:xfrm>
            <a:off x="9525" y="1097093"/>
            <a:ext cx="4777574" cy="4720853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5F99CB-365A-D655-DF23-F32CB2D8EDEE}"/>
              </a:ext>
            </a:extLst>
          </p:cNvPr>
          <p:cNvSpPr/>
          <p:nvPr/>
        </p:nvSpPr>
        <p:spPr>
          <a:xfrm>
            <a:off x="432789" y="1551795"/>
            <a:ext cx="3931046" cy="38843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CC1048-93B9-7798-EC01-1E771D5D2F14}"/>
              </a:ext>
            </a:extLst>
          </p:cNvPr>
          <p:cNvSpPr txBox="1"/>
          <p:nvPr/>
        </p:nvSpPr>
        <p:spPr>
          <a:xfrm>
            <a:off x="649051" y="2981170"/>
            <a:ext cx="3498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odoni MT Black" panose="02070A03080606020203" pitchFamily="18" charset="0"/>
              </a:rPr>
              <a:t>HEALTH-CARE </a:t>
            </a:r>
          </a:p>
          <a:p>
            <a:pPr algn="ctr"/>
            <a:r>
              <a:rPr lang="en-US" sz="3200" b="1" dirty="0">
                <a:latin typeface="Bodoni MT Black" panose="02070A03080606020203" pitchFamily="18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2230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8B671EE-AAE7-30E3-CF2C-ACCD055B2256}"/>
              </a:ext>
            </a:extLst>
          </p:cNvPr>
          <p:cNvSpPr/>
          <p:nvPr/>
        </p:nvSpPr>
        <p:spPr>
          <a:xfrm>
            <a:off x="9643441" y="760643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AEB0A-C098-3CAF-F12C-FA929DF7646C}"/>
              </a:ext>
            </a:extLst>
          </p:cNvPr>
          <p:cNvSpPr/>
          <p:nvPr/>
        </p:nvSpPr>
        <p:spPr>
          <a:xfrm>
            <a:off x="9801609" y="571832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781F90-7587-8636-60E4-6C78DA98E564}"/>
              </a:ext>
            </a:extLst>
          </p:cNvPr>
          <p:cNvSpPr/>
          <p:nvPr/>
        </p:nvSpPr>
        <p:spPr>
          <a:xfrm rot="10800000">
            <a:off x="-871" y="679236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75BDD3-2F50-3AE3-08CF-F508204E1801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49F97-8B7A-4704-CAF3-67CE34336A5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EE3BBF-60B3-996A-8E44-B988297D1436}"/>
              </a:ext>
            </a:extLst>
          </p:cNvPr>
          <p:cNvSpPr/>
          <p:nvPr/>
        </p:nvSpPr>
        <p:spPr>
          <a:xfrm>
            <a:off x="1302105" y="632016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52A075-00F7-3027-23CC-1FD25DC6DB46}"/>
              </a:ext>
            </a:extLst>
          </p:cNvPr>
          <p:cNvSpPr/>
          <p:nvPr/>
        </p:nvSpPr>
        <p:spPr>
          <a:xfrm>
            <a:off x="6206572" y="6320165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8D496A-F36E-18B3-80EC-D9528200789A}"/>
              </a:ext>
            </a:extLst>
          </p:cNvPr>
          <p:cNvSpPr/>
          <p:nvPr/>
        </p:nvSpPr>
        <p:spPr>
          <a:xfrm>
            <a:off x="12056564" y="659544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5D623E-5C6D-FA49-A7A3-557EB9E599BB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67E2491C-FB7F-2B87-6258-98639694FCFD}"/>
              </a:ext>
            </a:extLst>
          </p:cNvPr>
          <p:cNvSpPr/>
          <p:nvPr/>
        </p:nvSpPr>
        <p:spPr>
          <a:xfrm>
            <a:off x="9350909" y="6347817"/>
            <a:ext cx="101150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8DAD4D8C-88AD-1283-DF78-F1CB3F7CAEE8}"/>
              </a:ext>
            </a:extLst>
          </p:cNvPr>
          <p:cNvSpPr/>
          <p:nvPr/>
        </p:nvSpPr>
        <p:spPr>
          <a:xfrm>
            <a:off x="1585002" y="918811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id="{10C40DE8-EC10-B2E7-F796-4541E5C8711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D17385A0-28BD-6C86-BC9F-0D8EF0E51B26}"/>
              </a:ext>
            </a:extLst>
          </p:cNvPr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IDEAS &amp; SURVEY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ACA8AA-2AC9-1981-BE59-5959D91B4B61}"/>
              </a:ext>
            </a:extLst>
          </p:cNvPr>
          <p:cNvSpPr/>
          <p:nvPr/>
        </p:nvSpPr>
        <p:spPr>
          <a:xfrm>
            <a:off x="2956543" y="1332176"/>
            <a:ext cx="983322" cy="4574623"/>
          </a:xfrm>
          <a:prstGeom prst="roundRect">
            <a:avLst/>
          </a:prstGeom>
          <a:blipFill>
            <a:blip r:embed="rId2"/>
            <a:stretch>
              <a:fillRect l="-115829" r="-354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411CA1-AB9A-3C96-5A14-2099B3834B54}"/>
              </a:ext>
            </a:extLst>
          </p:cNvPr>
          <p:cNvSpPr/>
          <p:nvPr/>
        </p:nvSpPr>
        <p:spPr>
          <a:xfrm>
            <a:off x="3198333" y="5186579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5DD74-1171-8ED4-869C-AFB9C79A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65" y="5278044"/>
            <a:ext cx="386101" cy="386101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113798D-E2DF-EE55-5047-625595C31890}"/>
              </a:ext>
            </a:extLst>
          </p:cNvPr>
          <p:cNvSpPr/>
          <p:nvPr/>
        </p:nvSpPr>
        <p:spPr>
          <a:xfrm>
            <a:off x="6677941" y="1332176"/>
            <a:ext cx="2774118" cy="4574623"/>
          </a:xfrm>
          <a:prstGeom prst="roundRect">
            <a:avLst/>
          </a:prstGeom>
          <a:blipFill>
            <a:blip r:embed="rId4"/>
            <a:stretch>
              <a:fillRect l="-60185" t="-1" r="-41931" b="-18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EBCCEFC-8353-B815-E5C2-70A8D7974123}"/>
              </a:ext>
            </a:extLst>
          </p:cNvPr>
          <p:cNvSpPr/>
          <p:nvPr/>
        </p:nvSpPr>
        <p:spPr>
          <a:xfrm>
            <a:off x="7902764" y="5192301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FAE4CE-9620-C2EB-0E29-99BF6334E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105" y="5278044"/>
            <a:ext cx="397543" cy="397543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C533B5B-D113-6E96-84A4-E4BE4271FB35}"/>
              </a:ext>
            </a:extLst>
          </p:cNvPr>
          <p:cNvSpPr/>
          <p:nvPr/>
        </p:nvSpPr>
        <p:spPr>
          <a:xfrm>
            <a:off x="5426260" y="1332176"/>
            <a:ext cx="983323" cy="4574623"/>
          </a:xfrm>
          <a:prstGeom prst="roundRect">
            <a:avLst/>
          </a:prstGeom>
          <a:blipFill>
            <a:blip r:embed="rId6"/>
            <a:stretch>
              <a:fillRect l="-136501" t="-1028" r="-340561" b="-2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33E2B6-14FC-3470-FE92-4A92BFC78885}"/>
              </a:ext>
            </a:extLst>
          </p:cNvPr>
          <p:cNvSpPr/>
          <p:nvPr/>
        </p:nvSpPr>
        <p:spPr>
          <a:xfrm>
            <a:off x="5664641" y="5178330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9E3B7-4D51-2FB3-5074-F26D9D695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94" y="5278044"/>
            <a:ext cx="384183" cy="38418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D555326-36B7-6487-ADAF-9CE60C84D44D}"/>
              </a:ext>
            </a:extLst>
          </p:cNvPr>
          <p:cNvSpPr/>
          <p:nvPr/>
        </p:nvSpPr>
        <p:spPr>
          <a:xfrm>
            <a:off x="4174580" y="1332176"/>
            <a:ext cx="983322" cy="4574623"/>
          </a:xfrm>
          <a:prstGeom prst="roundRect">
            <a:avLst/>
          </a:prstGeom>
          <a:blipFill>
            <a:blip r:embed="rId8"/>
            <a:stretch>
              <a:fillRect l="-136083" t="-1244" r="-3409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0BCEA4B-7604-0D01-9FCD-FCBB0AF30791}"/>
              </a:ext>
            </a:extLst>
          </p:cNvPr>
          <p:cNvSpPr/>
          <p:nvPr/>
        </p:nvSpPr>
        <p:spPr>
          <a:xfrm>
            <a:off x="4427509" y="5184586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7" name="Picture 456">
            <a:extLst>
              <a:ext uri="{FF2B5EF4-FFF2-40B4-BE49-F238E27FC236}">
                <a16:creationId xmlns:a16="http://schemas.microsoft.com/office/drawing/2014/main" id="{C611A563-E899-A86A-A054-5F5E60234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41" y="5284300"/>
            <a:ext cx="379845" cy="3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8B671EE-AAE7-30E3-CF2C-ACCD055B2256}"/>
              </a:ext>
            </a:extLst>
          </p:cNvPr>
          <p:cNvSpPr/>
          <p:nvPr/>
        </p:nvSpPr>
        <p:spPr>
          <a:xfrm>
            <a:off x="9643441" y="760643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AEB0A-C098-3CAF-F12C-FA929DF7646C}"/>
              </a:ext>
            </a:extLst>
          </p:cNvPr>
          <p:cNvSpPr/>
          <p:nvPr/>
        </p:nvSpPr>
        <p:spPr>
          <a:xfrm>
            <a:off x="9801609" y="571832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781F90-7587-8636-60E4-6C78DA98E564}"/>
              </a:ext>
            </a:extLst>
          </p:cNvPr>
          <p:cNvSpPr/>
          <p:nvPr/>
        </p:nvSpPr>
        <p:spPr>
          <a:xfrm rot="10800000">
            <a:off x="-871" y="679236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75BDD3-2F50-3AE3-08CF-F508204E1801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49F97-8B7A-4704-CAF3-67CE34336A5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EE3BBF-60B3-996A-8E44-B988297D1436}"/>
              </a:ext>
            </a:extLst>
          </p:cNvPr>
          <p:cNvSpPr/>
          <p:nvPr/>
        </p:nvSpPr>
        <p:spPr>
          <a:xfrm>
            <a:off x="1302105" y="632016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52A075-00F7-3027-23CC-1FD25DC6DB46}"/>
              </a:ext>
            </a:extLst>
          </p:cNvPr>
          <p:cNvSpPr/>
          <p:nvPr/>
        </p:nvSpPr>
        <p:spPr>
          <a:xfrm>
            <a:off x="6206572" y="6320165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8D496A-F36E-18B3-80EC-D9528200789A}"/>
              </a:ext>
            </a:extLst>
          </p:cNvPr>
          <p:cNvSpPr/>
          <p:nvPr/>
        </p:nvSpPr>
        <p:spPr>
          <a:xfrm>
            <a:off x="12056564" y="659544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5D623E-5C6D-FA49-A7A3-557EB9E599BB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67E2491C-FB7F-2B87-6258-98639694FCFD}"/>
              </a:ext>
            </a:extLst>
          </p:cNvPr>
          <p:cNvSpPr/>
          <p:nvPr/>
        </p:nvSpPr>
        <p:spPr>
          <a:xfrm>
            <a:off x="9350909" y="6347817"/>
            <a:ext cx="101150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8DAD4D8C-88AD-1283-DF78-F1CB3F7CAEE8}"/>
              </a:ext>
            </a:extLst>
          </p:cNvPr>
          <p:cNvSpPr/>
          <p:nvPr/>
        </p:nvSpPr>
        <p:spPr>
          <a:xfrm>
            <a:off x="1585002" y="918811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id="{10C40DE8-EC10-B2E7-F796-4541E5C8711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D17385A0-28BD-6C86-BC9F-0D8EF0E51B26}"/>
              </a:ext>
            </a:extLst>
          </p:cNvPr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1FC72-8F6F-0C6D-536B-C0B380A2431D}"/>
              </a:ext>
            </a:extLst>
          </p:cNvPr>
          <p:cNvSpPr txBox="1"/>
          <p:nvPr/>
        </p:nvSpPr>
        <p:spPr>
          <a:xfrm>
            <a:off x="2102394" y="2544963"/>
            <a:ext cx="3399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Broadway" panose="04040905080B02020502" pitchFamily="82" charset="0"/>
              </a:rPr>
              <a:t>Complete</a:t>
            </a:r>
            <a:endParaRPr lang="en-GB" sz="2800" dirty="0">
              <a:latin typeface="Broadway" panose="04040905080B02020502" pitchFamily="8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0A0FD6-B29D-B98D-107F-BB59B975CCC7}"/>
              </a:ext>
            </a:extLst>
          </p:cNvPr>
          <p:cNvSpPr txBox="1"/>
          <p:nvPr/>
        </p:nvSpPr>
        <p:spPr>
          <a:xfrm>
            <a:off x="2102394" y="3455948"/>
            <a:ext cx="404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Broadway" panose="04040905080B02020502" pitchFamily="82" charset="0"/>
              </a:rPr>
              <a:t>Implement</a:t>
            </a:r>
            <a:endParaRPr lang="en-GB" sz="2800" dirty="0">
              <a:latin typeface="Broadway" panose="04040905080B020205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A5CFFD-583A-2DD3-6206-888D1AB90573}"/>
              </a:ext>
            </a:extLst>
          </p:cNvPr>
          <p:cNvSpPr txBox="1"/>
          <p:nvPr/>
        </p:nvSpPr>
        <p:spPr>
          <a:xfrm>
            <a:off x="7808551" y="2514185"/>
            <a:ext cx="185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Broadway" panose="04040905080B02020502" pitchFamily="82" charset="0"/>
              </a:rPr>
              <a:t>Cost</a:t>
            </a:r>
            <a:endParaRPr lang="en-GB" sz="2800" dirty="0">
              <a:latin typeface="Broadway" panose="04040905080B020205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8C4080-7FD1-7945-ECD9-140E6450E6ED}"/>
              </a:ext>
            </a:extLst>
          </p:cNvPr>
          <p:cNvSpPr txBox="1"/>
          <p:nvPr/>
        </p:nvSpPr>
        <p:spPr>
          <a:xfrm>
            <a:off x="7808551" y="3414689"/>
            <a:ext cx="1851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Broadway" panose="04040905080B02020502" pitchFamily="82" charset="0"/>
              </a:rPr>
              <a:t>Easy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3261A3E8-940D-1186-DB25-14C9CACAD6B8}"/>
              </a:ext>
            </a:extLst>
          </p:cNvPr>
          <p:cNvSpPr/>
          <p:nvPr/>
        </p:nvSpPr>
        <p:spPr>
          <a:xfrm>
            <a:off x="1716282" y="2743004"/>
            <a:ext cx="262560" cy="262560"/>
          </a:xfrm>
          <a:prstGeom prst="star5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C37B8501-7691-843E-ED97-DEAFD455B74F}"/>
              </a:ext>
            </a:extLst>
          </p:cNvPr>
          <p:cNvSpPr/>
          <p:nvPr/>
        </p:nvSpPr>
        <p:spPr>
          <a:xfrm>
            <a:off x="1716282" y="3647833"/>
            <a:ext cx="262560" cy="262560"/>
          </a:xfrm>
          <a:prstGeom prst="star5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54CD14A4-F5F2-BE0A-2979-9BE144ACC027}"/>
              </a:ext>
            </a:extLst>
          </p:cNvPr>
          <p:cNvSpPr/>
          <p:nvPr/>
        </p:nvSpPr>
        <p:spPr>
          <a:xfrm>
            <a:off x="7545991" y="2743004"/>
            <a:ext cx="262560" cy="262560"/>
          </a:xfrm>
          <a:prstGeom prst="star5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BF198ABB-37DC-DE14-C1C9-DD36BFFDAD83}"/>
              </a:ext>
            </a:extLst>
          </p:cNvPr>
          <p:cNvSpPr/>
          <p:nvPr/>
        </p:nvSpPr>
        <p:spPr>
          <a:xfrm>
            <a:off x="7545991" y="3647833"/>
            <a:ext cx="262560" cy="262560"/>
          </a:xfrm>
          <a:prstGeom prst="star5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0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7" grpId="0"/>
      <p:bldP spid="38" grpId="0"/>
      <p:bldP spid="7" grpId="0" animBg="1"/>
      <p:bldP spid="39" grpId="0" animBg="1"/>
      <p:bldP spid="40" grpId="0" animBg="1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8B671EE-AAE7-30E3-CF2C-ACCD055B2256}"/>
              </a:ext>
            </a:extLst>
          </p:cNvPr>
          <p:cNvSpPr/>
          <p:nvPr/>
        </p:nvSpPr>
        <p:spPr>
          <a:xfrm>
            <a:off x="9643441" y="760643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AEB0A-C098-3CAF-F12C-FA929DF7646C}"/>
              </a:ext>
            </a:extLst>
          </p:cNvPr>
          <p:cNvSpPr/>
          <p:nvPr/>
        </p:nvSpPr>
        <p:spPr>
          <a:xfrm>
            <a:off x="9801609" y="571832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781F90-7587-8636-60E4-6C78DA98E564}"/>
              </a:ext>
            </a:extLst>
          </p:cNvPr>
          <p:cNvSpPr/>
          <p:nvPr/>
        </p:nvSpPr>
        <p:spPr>
          <a:xfrm rot="10800000">
            <a:off x="-871" y="679236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75BDD3-2F50-3AE3-08CF-F508204E1801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49F97-8B7A-4704-CAF3-67CE34336A5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EE3BBF-60B3-996A-8E44-B988297D1436}"/>
              </a:ext>
            </a:extLst>
          </p:cNvPr>
          <p:cNvSpPr/>
          <p:nvPr/>
        </p:nvSpPr>
        <p:spPr>
          <a:xfrm>
            <a:off x="1302105" y="632016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52A075-00F7-3027-23CC-1FD25DC6DB46}"/>
              </a:ext>
            </a:extLst>
          </p:cNvPr>
          <p:cNvSpPr/>
          <p:nvPr/>
        </p:nvSpPr>
        <p:spPr>
          <a:xfrm>
            <a:off x="6206572" y="6320165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8D496A-F36E-18B3-80EC-D9528200789A}"/>
              </a:ext>
            </a:extLst>
          </p:cNvPr>
          <p:cNvSpPr/>
          <p:nvPr/>
        </p:nvSpPr>
        <p:spPr>
          <a:xfrm>
            <a:off x="12056564" y="659544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5D623E-5C6D-FA49-A7A3-557EB9E599BB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67E2491C-FB7F-2B87-6258-98639694FCFD}"/>
              </a:ext>
            </a:extLst>
          </p:cNvPr>
          <p:cNvSpPr/>
          <p:nvPr/>
        </p:nvSpPr>
        <p:spPr>
          <a:xfrm>
            <a:off x="9350909" y="6347817"/>
            <a:ext cx="101150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8DAD4D8C-88AD-1283-DF78-F1CB3F7CAEE8}"/>
              </a:ext>
            </a:extLst>
          </p:cNvPr>
          <p:cNvSpPr/>
          <p:nvPr/>
        </p:nvSpPr>
        <p:spPr>
          <a:xfrm>
            <a:off x="1585002" y="918811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id="{10C40DE8-EC10-B2E7-F796-4541E5C8711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CCCE8-1AF7-A712-B4CF-6A4A709A0170}"/>
              </a:ext>
            </a:extLst>
          </p:cNvPr>
          <p:cNvSpPr txBox="1"/>
          <p:nvPr/>
        </p:nvSpPr>
        <p:spPr>
          <a:xfrm>
            <a:off x="403527" y="183912"/>
            <a:ext cx="687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rial Black" panose="020B0A04020102020204" pitchFamily="34" charset="0"/>
              </a:rPr>
              <a:t>Flowchart Of All Project</a:t>
            </a:r>
            <a:endParaRPr lang="en-GB" sz="3600" dirty="0">
              <a:latin typeface="Arial Black" panose="020B0A040201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B87D9A-D80C-9602-B5F8-69AF98D47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43" y="1010766"/>
            <a:ext cx="10129713" cy="54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907AC0-3866-569C-0B15-E027F0806A22}"/>
              </a:ext>
            </a:extLst>
          </p:cNvPr>
          <p:cNvSpPr txBox="1"/>
          <p:nvPr/>
        </p:nvSpPr>
        <p:spPr>
          <a:xfrm>
            <a:off x="2851179" y="252120"/>
            <a:ext cx="648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Flowchart of future plan </a:t>
            </a:r>
            <a:endParaRPr lang="en-GB" sz="3600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BD8ED-9667-C41B-6CF8-15DB72539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53" y="1230247"/>
            <a:ext cx="9910294" cy="537563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C03812-8B75-7D48-ADAE-ED54C811A025}"/>
              </a:ext>
            </a:extLst>
          </p:cNvPr>
          <p:cNvGraphicFramePr>
            <a:graphicFrameLocks noGrp="1"/>
          </p:cNvGraphicFramePr>
          <p:nvPr/>
        </p:nvGraphicFramePr>
        <p:xfrm>
          <a:off x="12192000" y="1187204"/>
          <a:ext cx="12192000" cy="5461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577534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9340958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404393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45327024"/>
                    </a:ext>
                  </a:extLst>
                </a:gridCol>
              </a:tblGrid>
              <a:tr h="6254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activity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Assigned to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GB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start date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end date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2463137796"/>
                  </a:ext>
                </a:extLst>
              </a:tr>
              <a:tr h="653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search for an idea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All team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05/09/2022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30/06/2023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3291611875"/>
                  </a:ext>
                </a:extLst>
              </a:tr>
              <a:tr h="7682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body sketch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(Survey, chapter in book, simulation, test) 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Mohamed Magdy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Abdulrahman tymor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30/10/2022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04/05/2023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2931703566"/>
                  </a:ext>
                </a:extLst>
              </a:tr>
              <a:tr h="1109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robot moving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sensors work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(Survey, chapter in book, simulation, test)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Ibrahim Alaa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Tarek Adel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10/11/2022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15/03/2023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2497063913"/>
                  </a:ext>
                </a:extLst>
              </a:tr>
              <a:tr h="7682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box of medicine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(Survey, chapter in book, simulation, test)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Raneem Mosad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Fatma Ali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GB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15/12/2022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22/02/2023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1961253800"/>
                  </a:ext>
                </a:extLst>
              </a:tr>
              <a:tr h="7682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mobile app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(Survey, chapter in book, simulation, test)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Karim Mahmoud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Heba Tallah Hatem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30/11/2022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20/03/2023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2094774499"/>
                  </a:ext>
                </a:extLst>
              </a:tr>
              <a:tr h="7682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communication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(Survey, chapter in book, simulation, test)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Ahmed Awad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Merna Fayez 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15/12/2022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GB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22/04/2023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2960930390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4EBB7EF9-C56C-5A83-79A5-1BA83B175BC9}"/>
              </a:ext>
            </a:extLst>
          </p:cNvPr>
          <p:cNvSpPr/>
          <p:nvPr/>
        </p:nvSpPr>
        <p:spPr>
          <a:xfrm>
            <a:off x="9643441" y="760643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D74EF-259A-4B3C-FAE9-3258FED9173E}"/>
              </a:ext>
            </a:extLst>
          </p:cNvPr>
          <p:cNvSpPr/>
          <p:nvPr/>
        </p:nvSpPr>
        <p:spPr>
          <a:xfrm rot="10800000">
            <a:off x="-20507" y="66058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E00CA0F-ED77-8B71-E4D2-FB5085A459BB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1494AC-B358-E410-78E5-EDE4BA8765C9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5A4DC8-3A49-6579-ABEA-D98DA423E660}"/>
              </a:ext>
            </a:extLst>
          </p:cNvPr>
          <p:cNvSpPr/>
          <p:nvPr/>
        </p:nvSpPr>
        <p:spPr>
          <a:xfrm>
            <a:off x="12056564" y="659544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584423-F36C-D386-FB6C-64B1A4EC99E6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36EFA4-0C03-858B-EE4F-16629D4F4AEB}"/>
              </a:ext>
            </a:extLst>
          </p:cNvPr>
          <p:cNvSpPr/>
          <p:nvPr/>
        </p:nvSpPr>
        <p:spPr>
          <a:xfrm>
            <a:off x="1585002" y="918811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F008670-4F2F-8665-A0AD-F64AA2216721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6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907AC0-3866-569C-0B15-E027F0806A22}"/>
              </a:ext>
            </a:extLst>
          </p:cNvPr>
          <p:cNvSpPr txBox="1"/>
          <p:nvPr/>
        </p:nvSpPr>
        <p:spPr>
          <a:xfrm>
            <a:off x="4488013" y="388473"/>
            <a:ext cx="321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Gantt Chart</a:t>
            </a:r>
            <a:endParaRPr lang="en-GB" sz="3600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052CD5-C38C-6338-9F1E-0FC997C57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662157"/>
              </p:ext>
            </p:extLst>
          </p:nvPr>
        </p:nvGraphicFramePr>
        <p:xfrm>
          <a:off x="0" y="1034804"/>
          <a:ext cx="12192000" cy="57985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577534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9340958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404393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45327024"/>
                    </a:ext>
                  </a:extLst>
                </a:gridCol>
              </a:tblGrid>
              <a:tr h="6640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activity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Assigned to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 dirty="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Arial Black" panose="020B0A04020102020204" pitchFamily="34" charset="0"/>
                        </a:rPr>
                        <a:t>start date</a:t>
                      </a:r>
                      <a:endParaRPr lang="en-GB" sz="10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end date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2463137796"/>
                  </a:ext>
                </a:extLst>
              </a:tr>
              <a:tr h="6935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search for an idea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Arial Black" panose="020B0A04020102020204" pitchFamily="34" charset="0"/>
                        </a:rPr>
                        <a:t>All team</a:t>
                      </a:r>
                      <a:endParaRPr lang="en-GB" sz="10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05/09/2022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30/06/2023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3291611875"/>
                  </a:ext>
                </a:extLst>
              </a:tr>
              <a:tr h="8156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body sketch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(Survey, chapter in book, simulation, test) 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Arial Black" panose="020B0A04020102020204" pitchFamily="34" charset="0"/>
                        </a:rPr>
                        <a:t>Mohamed Magdy</a:t>
                      </a:r>
                      <a:endParaRPr lang="en-GB" sz="1000" dirty="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Arial Black" panose="020B0A04020102020204" pitchFamily="34" charset="0"/>
                        </a:rPr>
                        <a:t>Abdulrahman tymor</a:t>
                      </a:r>
                      <a:endParaRPr lang="en-GB" sz="10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30/10/2022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04/05/2023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2931703566"/>
                  </a:ext>
                </a:extLst>
              </a:tr>
              <a:tr h="11783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robot moving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sensors work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(Survey, chapter in book, simulation, test)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Ibrahim Alaa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Tarek Adel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10/11/2022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15/03/2023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2497063913"/>
                  </a:ext>
                </a:extLst>
              </a:tr>
              <a:tr h="8156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box of medicine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(Survey, chapter in book, simulation, test)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Raneem Mosad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Fatma Ali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 dirty="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Arial Black" panose="020B0A04020102020204" pitchFamily="34" charset="0"/>
                        </a:rPr>
                        <a:t>15/12/2022</a:t>
                      </a:r>
                      <a:endParaRPr lang="en-GB" sz="10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22/02/2023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1961253800"/>
                  </a:ext>
                </a:extLst>
              </a:tr>
              <a:tr h="8156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mobile app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(Survey, chapter in book, simulation, test)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Karim Mahmoud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Heba Tallah Hatem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30/11/2022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20/03/2023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2094774499"/>
                  </a:ext>
                </a:extLst>
              </a:tr>
              <a:tr h="8156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communication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(Survey, chapter in book, simulation, test)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Ahmed Awad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Merna Fayez 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Arial Black" panose="020B0A04020102020204" pitchFamily="34" charset="0"/>
                        </a:rPr>
                        <a:t>15/12/2022</a:t>
                      </a:r>
                      <a:endParaRPr lang="en-GB" sz="10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Arial Black" panose="020B0A04020102020204" pitchFamily="34" charset="0"/>
                        </a:rPr>
                        <a:t> </a:t>
                      </a:r>
                      <a:endParaRPr lang="en-GB" sz="1000" dirty="0">
                        <a:effectLst/>
                        <a:latin typeface="Arial Black" panose="020B0A040201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Arial Black" panose="020B0A04020102020204" pitchFamily="34" charset="0"/>
                        </a:rPr>
                        <a:t>22/04/2023</a:t>
                      </a:r>
                      <a:endParaRPr lang="en-GB" sz="10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29" marR="53729" marT="0" marB="0"/>
                </a:tc>
                <a:extLst>
                  <a:ext uri="{0D108BD9-81ED-4DB2-BD59-A6C34878D82A}">
                    <a16:rowId xmlns:a16="http://schemas.microsoft.com/office/drawing/2014/main" val="2960930390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E927D412-7E9F-C2EA-5423-8D248103306B}"/>
              </a:ext>
            </a:extLst>
          </p:cNvPr>
          <p:cNvSpPr/>
          <p:nvPr/>
        </p:nvSpPr>
        <p:spPr>
          <a:xfrm>
            <a:off x="9643441" y="760643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3005807-B226-1D33-5C58-AA986A218E06}"/>
              </a:ext>
            </a:extLst>
          </p:cNvPr>
          <p:cNvSpPr/>
          <p:nvPr/>
        </p:nvSpPr>
        <p:spPr>
          <a:xfrm rot="10800000">
            <a:off x="-871" y="679236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96C3A40-E149-14B6-E993-6ADD526221D1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68ECA1-0A1B-2331-C9E6-53C189440D80}"/>
              </a:ext>
            </a:extLst>
          </p:cNvPr>
          <p:cNvSpPr/>
          <p:nvPr/>
        </p:nvSpPr>
        <p:spPr>
          <a:xfrm>
            <a:off x="1570934" y="39633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0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06BFC8-62F2-61A9-1DC5-12207B1433C7}"/>
              </a:ext>
            </a:extLst>
          </p:cNvPr>
          <p:cNvSpPr txBox="1"/>
          <p:nvPr/>
        </p:nvSpPr>
        <p:spPr>
          <a:xfrm>
            <a:off x="3704491" y="3136612"/>
            <a:ext cx="478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MOHAMMED MAGDY</a:t>
            </a:r>
          </a:p>
        </p:txBody>
      </p:sp>
    </p:spTree>
    <p:extLst>
      <p:ext uri="{BB962C8B-B14F-4D97-AF65-F5344CB8AC3E}">
        <p14:creationId xmlns:p14="http://schemas.microsoft.com/office/powerpoint/2010/main" val="331530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>
            <a:extLst>
              <a:ext uri="{FF2B5EF4-FFF2-40B4-BE49-F238E27FC236}">
                <a16:creationId xmlns:a16="http://schemas.microsoft.com/office/drawing/2014/main" id="{862E5D03-03B2-CBAC-79AC-7EFD922C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t="7483" r="14147" b="3505"/>
          <a:stretch>
            <a:fillRect/>
          </a:stretch>
        </p:blipFill>
        <p:spPr>
          <a:xfrm>
            <a:off x="7083472" y="2475372"/>
            <a:ext cx="1209087" cy="1910214"/>
          </a:xfrm>
          <a:custGeom>
            <a:avLst/>
            <a:gdLst>
              <a:gd name="connsiteX0" fmla="*/ 980704 w 1209087"/>
              <a:gd name="connsiteY0" fmla="*/ 0 h 1910214"/>
              <a:gd name="connsiteX1" fmla="*/ 1004702 w 1209087"/>
              <a:gd name="connsiteY1" fmla="*/ 1910214 h 1910214"/>
              <a:gd name="connsiteX2" fmla="*/ 14227 w 1209087"/>
              <a:gd name="connsiteY2" fmla="*/ 1434301 h 1910214"/>
              <a:gd name="connsiteX3" fmla="*/ 21045 w 1209087"/>
              <a:gd name="connsiteY3" fmla="*/ 1420674 h 1910214"/>
              <a:gd name="connsiteX4" fmla="*/ 0 w 1209087"/>
              <a:gd name="connsiteY4" fmla="*/ 481219 h 19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087" h="1910214">
                <a:moveTo>
                  <a:pt x="980704" y="0"/>
                </a:moveTo>
                <a:cubicBezTo>
                  <a:pt x="1276565" y="602951"/>
                  <a:pt x="1285398" y="1306031"/>
                  <a:pt x="1004702" y="1910214"/>
                </a:cubicBezTo>
                <a:lnTo>
                  <a:pt x="14227" y="1434301"/>
                </a:lnTo>
                <a:lnTo>
                  <a:pt x="21045" y="1420674"/>
                </a:lnTo>
                <a:cubicBezTo>
                  <a:pt x="148307" y="1132473"/>
                  <a:pt x="151217" y="789394"/>
                  <a:pt x="0" y="481219"/>
                </a:cubicBezTo>
                <a:close/>
              </a:path>
            </a:pathLst>
          </a:cu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D18CAA8-BD36-60EE-609D-BAE83386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3215" r="18280" b="8849"/>
          <a:stretch>
            <a:fillRect/>
          </a:stretch>
        </p:blipFill>
        <p:spPr>
          <a:xfrm rot="18672413">
            <a:off x="6420928" y="1175198"/>
            <a:ext cx="1224177" cy="1908148"/>
          </a:xfrm>
          <a:custGeom>
            <a:avLst/>
            <a:gdLst>
              <a:gd name="connsiteX0" fmla="*/ 959759 w 1224177"/>
              <a:gd name="connsiteY0" fmla="*/ 0 h 1908148"/>
              <a:gd name="connsiteX1" fmla="*/ 1051761 w 1224177"/>
              <a:gd name="connsiteY1" fmla="*/ 1908148 h 1908148"/>
              <a:gd name="connsiteX2" fmla="*/ 43654 w 1224177"/>
              <a:gd name="connsiteY2" fmla="*/ 1487347 h 1908148"/>
              <a:gd name="connsiteX3" fmla="*/ 7633 w 1224177"/>
              <a:gd name="connsiteY3" fmla="*/ 548348 h 1908148"/>
              <a:gd name="connsiteX4" fmla="*/ 0 w 1224177"/>
              <a:gd name="connsiteY4" fmla="*/ 535161 h 190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77" h="1908148">
                <a:moveTo>
                  <a:pt x="959759" y="0"/>
                </a:moveTo>
                <a:cubicBezTo>
                  <a:pt x="1276613" y="586029"/>
                  <a:pt x="1310476" y="1288349"/>
                  <a:pt x="1051761" y="1908148"/>
                </a:cubicBezTo>
                <a:lnTo>
                  <a:pt x="43654" y="1487347"/>
                </a:lnTo>
                <a:cubicBezTo>
                  <a:pt x="175886" y="1170562"/>
                  <a:pt x="152154" y="828293"/>
                  <a:pt x="7633" y="548348"/>
                </a:cubicBezTo>
                <a:lnTo>
                  <a:pt x="0" y="535161"/>
                </a:lnTo>
                <a:close/>
              </a:path>
            </a:pathLst>
          </a:cu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0DD8A9C-91C5-F5B4-9F03-7735BA9C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6" r="31336" b="310"/>
          <a:stretch>
            <a:fillRect/>
          </a:stretch>
        </p:blipFill>
        <p:spPr>
          <a:xfrm rot="15824380">
            <a:off x="5007256" y="934786"/>
            <a:ext cx="1273792" cy="1844535"/>
          </a:xfrm>
          <a:custGeom>
            <a:avLst/>
            <a:gdLst>
              <a:gd name="connsiteX0" fmla="*/ 877275 w 1273792"/>
              <a:gd name="connsiteY0" fmla="*/ 0 h 1844535"/>
              <a:gd name="connsiteX1" fmla="*/ 947620 w 1273792"/>
              <a:gd name="connsiteY1" fmla="*/ 0 h 1844535"/>
              <a:gd name="connsiteX2" fmla="*/ 1050927 w 1273792"/>
              <a:gd name="connsiteY2" fmla="*/ 181750 h 1844535"/>
              <a:gd name="connsiteX3" fmla="*/ 1154503 w 1273792"/>
              <a:gd name="connsiteY3" fmla="*/ 1844535 h 1844535"/>
              <a:gd name="connsiteX4" fmla="*/ 107251 w 1273792"/>
              <a:gd name="connsiteY4" fmla="*/ 1497719 h 1844535"/>
              <a:gd name="connsiteX5" fmla="*/ 138196 w 1273792"/>
              <a:gd name="connsiteY5" fmla="*/ 1413410 h 1844535"/>
              <a:gd name="connsiteX6" fmla="*/ 109362 w 1273792"/>
              <a:gd name="connsiteY6" fmla="*/ 778594 h 1844535"/>
              <a:gd name="connsiteX7" fmla="*/ 13884 w 1273792"/>
              <a:gd name="connsiteY7" fmla="*/ 580530 h 1844535"/>
              <a:gd name="connsiteX8" fmla="*/ 0 w 1273792"/>
              <a:gd name="connsiteY8" fmla="*/ 560364 h 18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3792" h="1844535">
                <a:moveTo>
                  <a:pt x="877275" y="0"/>
                </a:moveTo>
                <a:lnTo>
                  <a:pt x="947620" y="0"/>
                </a:lnTo>
                <a:lnTo>
                  <a:pt x="1050927" y="181750"/>
                </a:lnTo>
                <a:cubicBezTo>
                  <a:pt x="1305166" y="695648"/>
                  <a:pt x="1344940" y="1293592"/>
                  <a:pt x="1154503" y="1844535"/>
                </a:cubicBezTo>
                <a:lnTo>
                  <a:pt x="107251" y="1497719"/>
                </a:lnTo>
                <a:lnTo>
                  <a:pt x="138196" y="1413410"/>
                </a:lnTo>
                <a:cubicBezTo>
                  <a:pt x="191352" y="1210006"/>
                  <a:pt x="185783" y="989977"/>
                  <a:pt x="109362" y="778594"/>
                </a:cubicBezTo>
                <a:cubicBezTo>
                  <a:pt x="83888" y="708133"/>
                  <a:pt x="51747" y="641968"/>
                  <a:pt x="13884" y="580530"/>
                </a:cubicBezTo>
                <a:lnTo>
                  <a:pt x="0" y="560364"/>
                </a:lnTo>
                <a:close/>
              </a:path>
            </a:pathLst>
          </a:cu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0FAA8A2-132B-C3D5-15ED-9AF827648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r="40909" b="13951"/>
          <a:stretch>
            <a:fillRect/>
          </a:stretch>
        </p:blipFill>
        <p:spPr>
          <a:xfrm rot="12553420">
            <a:off x="3926540" y="1815096"/>
            <a:ext cx="1249186" cy="1885301"/>
          </a:xfrm>
          <a:custGeom>
            <a:avLst/>
            <a:gdLst>
              <a:gd name="connsiteX0" fmla="*/ 938732 w 1249186"/>
              <a:gd name="connsiteY0" fmla="*/ 0 h 1885301"/>
              <a:gd name="connsiteX1" fmla="*/ 959246 w 1249186"/>
              <a:gd name="connsiteY1" fmla="*/ 0 h 1885301"/>
              <a:gd name="connsiteX2" fmla="*/ 1066879 w 1249186"/>
              <a:gd name="connsiteY2" fmla="*/ 213796 h 1885301"/>
              <a:gd name="connsiteX3" fmla="*/ 1097309 w 1249186"/>
              <a:gd name="connsiteY3" fmla="*/ 1885301 h 1885301"/>
              <a:gd name="connsiteX4" fmla="*/ 74980 w 1249186"/>
              <a:gd name="connsiteY4" fmla="*/ 1473346 h 1885301"/>
              <a:gd name="connsiteX5" fmla="*/ 103337 w 1249186"/>
              <a:gd name="connsiteY5" fmla="*/ 1395308 h 1885301"/>
              <a:gd name="connsiteX6" fmla="*/ 27427 w 1249186"/>
              <a:gd name="connsiteY6" fmla="*/ 575215 h 1885301"/>
              <a:gd name="connsiteX7" fmla="*/ 0 w 1249186"/>
              <a:gd name="connsiteY7" fmla="*/ 527785 h 188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186" h="1885301">
                <a:moveTo>
                  <a:pt x="938732" y="0"/>
                </a:moveTo>
                <a:lnTo>
                  <a:pt x="959246" y="0"/>
                </a:lnTo>
                <a:lnTo>
                  <a:pt x="1066879" y="213796"/>
                </a:lnTo>
                <a:cubicBezTo>
                  <a:pt x="1297612" y="744590"/>
                  <a:pt x="1311073" y="1345832"/>
                  <a:pt x="1097309" y="1885301"/>
                </a:cubicBezTo>
                <a:lnTo>
                  <a:pt x="74980" y="1473346"/>
                </a:lnTo>
                <a:lnTo>
                  <a:pt x="103337" y="1395308"/>
                </a:lnTo>
                <a:cubicBezTo>
                  <a:pt x="187039" y="1122689"/>
                  <a:pt x="157558" y="827578"/>
                  <a:pt x="27427" y="575215"/>
                </a:cubicBezTo>
                <a:lnTo>
                  <a:pt x="0" y="527785"/>
                </a:lnTo>
                <a:close/>
              </a:path>
            </a:pathLst>
          </a:cu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D4FEE12-E785-CEED-C973-99E894F9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" r="3979" b="6273"/>
          <a:stretch>
            <a:fillRect/>
          </a:stretch>
        </p:blipFill>
        <p:spPr>
          <a:xfrm rot="3831802">
            <a:off x="6521055" y="3795296"/>
            <a:ext cx="1280929" cy="1857740"/>
          </a:xfrm>
          <a:custGeom>
            <a:avLst/>
            <a:gdLst>
              <a:gd name="connsiteX0" fmla="*/ 786496 w 1280929"/>
              <a:gd name="connsiteY0" fmla="*/ 0 h 1857740"/>
              <a:gd name="connsiteX1" fmla="*/ 1231803 w 1280929"/>
              <a:gd name="connsiteY1" fmla="*/ 1857740 h 1857740"/>
              <a:gd name="connsiteX2" fmla="*/ 160676 w 1280929"/>
              <a:gd name="connsiteY2" fmla="*/ 1612343 h 1857740"/>
              <a:gd name="connsiteX3" fmla="*/ 164316 w 1280929"/>
              <a:gd name="connsiteY3" fmla="*/ 1597547 h 1857740"/>
              <a:gd name="connsiteX4" fmla="*/ 10460 w 1280929"/>
              <a:gd name="connsiteY4" fmla="*/ 789135 h 1857740"/>
              <a:gd name="connsiteX5" fmla="*/ 0 w 1280929"/>
              <a:gd name="connsiteY5" fmla="*/ 774581 h 1857740"/>
              <a:gd name="connsiteX6" fmla="*/ 0 w 1280929"/>
              <a:gd name="connsiteY6" fmla="*/ 634544 h 185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929" h="1857740">
                <a:moveTo>
                  <a:pt x="786496" y="0"/>
                </a:moveTo>
                <a:cubicBezTo>
                  <a:pt x="1208222" y="522716"/>
                  <a:pt x="1372124" y="1206481"/>
                  <a:pt x="1231803" y="1857740"/>
                </a:cubicBezTo>
                <a:lnTo>
                  <a:pt x="160676" y="1612343"/>
                </a:lnTo>
                <a:lnTo>
                  <a:pt x="164316" y="1597547"/>
                </a:lnTo>
                <a:cubicBezTo>
                  <a:pt x="217223" y="1327004"/>
                  <a:pt x="167994" y="1036511"/>
                  <a:pt x="10460" y="789135"/>
                </a:cubicBezTo>
                <a:lnTo>
                  <a:pt x="0" y="774581"/>
                </a:lnTo>
                <a:lnTo>
                  <a:pt x="0" y="634544"/>
                </a:lnTo>
                <a:close/>
              </a:path>
            </a:pathLst>
          </a:cu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263163A-C08C-274E-AAE0-4987557B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r="20725" b="7871"/>
          <a:stretch>
            <a:fillRect/>
          </a:stretch>
        </p:blipFill>
        <p:spPr>
          <a:xfrm rot="6358863">
            <a:off x="4998020" y="4176017"/>
            <a:ext cx="1232877" cy="1690772"/>
          </a:xfrm>
          <a:custGeom>
            <a:avLst/>
            <a:gdLst>
              <a:gd name="connsiteX0" fmla="*/ 594869 w 1232877"/>
              <a:gd name="connsiteY0" fmla="*/ 0 h 1690772"/>
              <a:gd name="connsiteX1" fmla="*/ 1059630 w 1232877"/>
              <a:gd name="connsiteY1" fmla="*/ 0 h 1690772"/>
              <a:gd name="connsiteX2" fmla="*/ 1067621 w 1232877"/>
              <a:gd name="connsiteY2" fmla="*/ 16522 h 1690772"/>
              <a:gd name="connsiteX3" fmla="*/ 1065177 w 1232877"/>
              <a:gd name="connsiteY3" fmla="*/ 1690772 h 1690772"/>
              <a:gd name="connsiteX4" fmla="*/ 48718 w 1232877"/>
              <a:gd name="connsiteY4" fmla="*/ 1282814 h 1690772"/>
              <a:gd name="connsiteX5" fmla="*/ 69738 w 1232877"/>
              <a:gd name="connsiteY5" fmla="*/ 1232219 h 1690772"/>
              <a:gd name="connsiteX6" fmla="*/ 38272 w 1232877"/>
              <a:gd name="connsiteY6" fmla="*/ 409222 h 1690772"/>
              <a:gd name="connsiteX7" fmla="*/ 0 w 1232877"/>
              <a:gd name="connsiteY7" fmla="*/ 335537 h 169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2877" h="1690772">
                <a:moveTo>
                  <a:pt x="594869" y="0"/>
                </a:moveTo>
                <a:lnTo>
                  <a:pt x="1059630" y="0"/>
                </a:lnTo>
                <a:lnTo>
                  <a:pt x="1067621" y="16522"/>
                </a:lnTo>
                <a:cubicBezTo>
                  <a:pt x="1287554" y="546830"/>
                  <a:pt x="1289186" y="1149043"/>
                  <a:pt x="1065177" y="1690772"/>
                </a:cubicBezTo>
                <a:lnTo>
                  <a:pt x="48718" y="1282814"/>
                </a:lnTo>
                <a:lnTo>
                  <a:pt x="69738" y="1232219"/>
                </a:lnTo>
                <a:cubicBezTo>
                  <a:pt x="165919" y="965066"/>
                  <a:pt x="156742" y="668628"/>
                  <a:pt x="38272" y="409222"/>
                </a:cubicBezTo>
                <a:lnTo>
                  <a:pt x="0" y="335537"/>
                </a:lnTo>
                <a:close/>
              </a:path>
            </a:pathLst>
          </a:cu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264E99F-4B16-BE42-6170-761AC277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6" r="7603"/>
          <a:stretch>
            <a:fillRect/>
          </a:stretch>
        </p:blipFill>
        <p:spPr>
          <a:xfrm rot="9274725">
            <a:off x="3899440" y="3263077"/>
            <a:ext cx="1208217" cy="1582156"/>
          </a:xfrm>
          <a:custGeom>
            <a:avLst/>
            <a:gdLst>
              <a:gd name="connsiteX0" fmla="*/ 399647 w 1208217"/>
              <a:gd name="connsiteY0" fmla="*/ 0 h 1582156"/>
              <a:gd name="connsiteX1" fmla="*/ 1096209 w 1208217"/>
              <a:gd name="connsiteY1" fmla="*/ 0 h 1582156"/>
              <a:gd name="connsiteX2" fmla="*/ 1148047 w 1208217"/>
              <a:gd name="connsiteY2" fmla="*/ 174880 h 1582156"/>
              <a:gd name="connsiteX3" fmla="*/ 1095810 w 1208217"/>
              <a:gd name="connsiteY3" fmla="*/ 1390079 h 1582156"/>
              <a:gd name="connsiteX4" fmla="*/ 1020209 w 1208217"/>
              <a:gd name="connsiteY4" fmla="*/ 1582156 h 1582156"/>
              <a:gd name="connsiteX5" fmla="*/ 919133 w 1208217"/>
              <a:gd name="connsiteY5" fmla="*/ 1582156 h 1582156"/>
              <a:gd name="connsiteX6" fmla="*/ 11876 w 1208217"/>
              <a:gd name="connsiteY6" fmla="*/ 1153320 h 1582156"/>
              <a:gd name="connsiteX7" fmla="*/ 35810 w 1208217"/>
              <a:gd name="connsiteY7" fmla="*/ 1107043 h 1582156"/>
              <a:gd name="connsiteX8" fmla="*/ 115721 w 1208217"/>
              <a:gd name="connsiteY8" fmla="*/ 675901 h 1582156"/>
              <a:gd name="connsiteX9" fmla="*/ 25069 w 1208217"/>
              <a:gd name="connsiteY9" fmla="*/ 246889 h 1582156"/>
              <a:gd name="connsiteX10" fmla="*/ 0 w 1208217"/>
              <a:gd name="connsiteY10" fmla="*/ 201248 h 158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217" h="1582156">
                <a:moveTo>
                  <a:pt x="399647" y="0"/>
                </a:moveTo>
                <a:lnTo>
                  <a:pt x="1096209" y="0"/>
                </a:lnTo>
                <a:lnTo>
                  <a:pt x="1148047" y="174880"/>
                </a:lnTo>
                <a:cubicBezTo>
                  <a:pt x="1242903" y="575298"/>
                  <a:pt x="1225693" y="996600"/>
                  <a:pt x="1095810" y="1390079"/>
                </a:cubicBezTo>
                <a:lnTo>
                  <a:pt x="1020209" y="1582156"/>
                </a:lnTo>
                <a:lnTo>
                  <a:pt x="919133" y="1582156"/>
                </a:lnTo>
                <a:lnTo>
                  <a:pt x="11876" y="1153320"/>
                </a:lnTo>
                <a:lnTo>
                  <a:pt x="35810" y="1107043"/>
                </a:lnTo>
                <a:cubicBezTo>
                  <a:pt x="89074" y="974169"/>
                  <a:pt x="117626" y="828455"/>
                  <a:pt x="115721" y="675901"/>
                </a:cubicBezTo>
                <a:cubicBezTo>
                  <a:pt x="113816" y="523346"/>
                  <a:pt x="81635" y="378391"/>
                  <a:pt x="25069" y="246889"/>
                </a:cubicBezTo>
                <a:lnTo>
                  <a:pt x="0" y="201248"/>
                </a:lnTo>
                <a:close/>
              </a:path>
            </a:pathLst>
          </a:cu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1AE3CC4-0C91-931E-0D79-CE3AAED04DAC}"/>
              </a:ext>
            </a:extLst>
          </p:cNvPr>
          <p:cNvSpPr txBox="1"/>
          <p:nvPr/>
        </p:nvSpPr>
        <p:spPr>
          <a:xfrm>
            <a:off x="5465048" y="3228944"/>
            <a:ext cx="126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mpact" panose="020B0806030902050204" pitchFamily="34" charset="0"/>
              </a:rPr>
              <a:t>CONTENTS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B5F551-6D61-82AF-F7DF-B50E9DCF98D2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6FB798-D7A8-F5B4-453D-197A48B3B48B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2DFC76-8C23-A611-2F5E-72C7CB7F721F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21F047-C321-FF4C-1AA5-1CD95FC1A48A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0EB21B-2007-DFF9-4F38-9E331A9820F7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9E39C-E013-E18C-F5CF-F2D69F4A18C0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F88EE5E-4D2E-72EC-8FD1-4ED5F9326395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23923EE-5B7D-ECB0-1455-CBB099FCBFC8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1F68CD-A6A3-AD83-D06A-5ABCC71BB46D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04DEDB-7B3A-EB38-AB62-A2B46F6729CE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F21576-55E6-75E2-F89B-4FA394E44B4A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9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91295EF4-26A0-07AD-CB25-EFC7C0788EEF}"/>
              </a:ext>
            </a:extLst>
          </p:cNvPr>
          <p:cNvSpPr txBox="1"/>
          <p:nvPr/>
        </p:nvSpPr>
        <p:spPr>
          <a:xfrm>
            <a:off x="3426412" y="6858000"/>
            <a:ext cx="5339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MAIN GOALS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D6D2A4B-577D-693E-087A-A3CCC9239551}"/>
              </a:ext>
            </a:extLst>
          </p:cNvPr>
          <p:cNvSpPr txBox="1"/>
          <p:nvPr/>
        </p:nvSpPr>
        <p:spPr>
          <a:xfrm>
            <a:off x="4068963" y="2795391"/>
            <a:ext cx="81472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PREVIOUS DESIGNS</a:t>
            </a:r>
          </a:p>
          <a:p>
            <a:endParaRPr lang="en-US" sz="2000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862E5D03-03B2-CBAC-79AC-7EFD922C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t="7483" r="14147" b="3505"/>
          <a:stretch>
            <a:fillRect/>
          </a:stretch>
        </p:blipFill>
        <p:spPr>
          <a:xfrm rot="18314270">
            <a:off x="315213" y="1174445"/>
            <a:ext cx="1209087" cy="1910214"/>
          </a:xfrm>
          <a:custGeom>
            <a:avLst/>
            <a:gdLst>
              <a:gd name="connsiteX0" fmla="*/ 980704 w 1209087"/>
              <a:gd name="connsiteY0" fmla="*/ 0 h 1910214"/>
              <a:gd name="connsiteX1" fmla="*/ 1004702 w 1209087"/>
              <a:gd name="connsiteY1" fmla="*/ 1910214 h 1910214"/>
              <a:gd name="connsiteX2" fmla="*/ 14227 w 1209087"/>
              <a:gd name="connsiteY2" fmla="*/ 1434301 h 1910214"/>
              <a:gd name="connsiteX3" fmla="*/ 21045 w 1209087"/>
              <a:gd name="connsiteY3" fmla="*/ 1420674 h 1910214"/>
              <a:gd name="connsiteX4" fmla="*/ 0 w 1209087"/>
              <a:gd name="connsiteY4" fmla="*/ 481219 h 19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087" h="1910214">
                <a:moveTo>
                  <a:pt x="980704" y="0"/>
                </a:moveTo>
                <a:cubicBezTo>
                  <a:pt x="1276565" y="602951"/>
                  <a:pt x="1285398" y="1306031"/>
                  <a:pt x="1004702" y="1910214"/>
                </a:cubicBezTo>
                <a:lnTo>
                  <a:pt x="14227" y="1434301"/>
                </a:lnTo>
                <a:lnTo>
                  <a:pt x="21045" y="1420674"/>
                </a:lnTo>
                <a:cubicBezTo>
                  <a:pt x="148307" y="1132473"/>
                  <a:pt x="151217" y="789394"/>
                  <a:pt x="0" y="481219"/>
                </a:cubicBezTo>
                <a:close/>
              </a:path>
            </a:pathLst>
          </a:cu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D18CAA8-BD36-60EE-609D-BAE83386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3215" r="18280" b="8849"/>
          <a:stretch>
            <a:fillRect/>
          </a:stretch>
        </p:blipFill>
        <p:spPr>
          <a:xfrm rot="15386683">
            <a:off x="-1133027" y="959698"/>
            <a:ext cx="1224177" cy="1908148"/>
          </a:xfrm>
          <a:custGeom>
            <a:avLst/>
            <a:gdLst>
              <a:gd name="connsiteX0" fmla="*/ 959759 w 1224177"/>
              <a:gd name="connsiteY0" fmla="*/ 0 h 1908148"/>
              <a:gd name="connsiteX1" fmla="*/ 1051761 w 1224177"/>
              <a:gd name="connsiteY1" fmla="*/ 1908148 h 1908148"/>
              <a:gd name="connsiteX2" fmla="*/ 43654 w 1224177"/>
              <a:gd name="connsiteY2" fmla="*/ 1487347 h 1908148"/>
              <a:gd name="connsiteX3" fmla="*/ 7633 w 1224177"/>
              <a:gd name="connsiteY3" fmla="*/ 548348 h 1908148"/>
              <a:gd name="connsiteX4" fmla="*/ 0 w 1224177"/>
              <a:gd name="connsiteY4" fmla="*/ 535161 h 190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77" h="1908148">
                <a:moveTo>
                  <a:pt x="959759" y="0"/>
                </a:moveTo>
                <a:cubicBezTo>
                  <a:pt x="1276613" y="586029"/>
                  <a:pt x="1310476" y="1288349"/>
                  <a:pt x="1051761" y="1908148"/>
                </a:cubicBezTo>
                <a:lnTo>
                  <a:pt x="43654" y="1487347"/>
                </a:lnTo>
                <a:cubicBezTo>
                  <a:pt x="175886" y="1170562"/>
                  <a:pt x="152154" y="828293"/>
                  <a:pt x="7633" y="548348"/>
                </a:cubicBezTo>
                <a:lnTo>
                  <a:pt x="0" y="535161"/>
                </a:lnTo>
                <a:close/>
              </a:path>
            </a:pathLst>
          </a:cu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0DD8A9C-91C5-F5B4-9F03-7735BA9C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6" r="31336" b="310"/>
          <a:stretch>
            <a:fillRect/>
          </a:stretch>
        </p:blipFill>
        <p:spPr>
          <a:xfrm rot="12538650">
            <a:off x="-2181509" y="1968816"/>
            <a:ext cx="1273792" cy="1844535"/>
          </a:xfrm>
          <a:custGeom>
            <a:avLst/>
            <a:gdLst>
              <a:gd name="connsiteX0" fmla="*/ 877275 w 1273792"/>
              <a:gd name="connsiteY0" fmla="*/ 0 h 1844535"/>
              <a:gd name="connsiteX1" fmla="*/ 947620 w 1273792"/>
              <a:gd name="connsiteY1" fmla="*/ 0 h 1844535"/>
              <a:gd name="connsiteX2" fmla="*/ 1050927 w 1273792"/>
              <a:gd name="connsiteY2" fmla="*/ 181750 h 1844535"/>
              <a:gd name="connsiteX3" fmla="*/ 1154503 w 1273792"/>
              <a:gd name="connsiteY3" fmla="*/ 1844535 h 1844535"/>
              <a:gd name="connsiteX4" fmla="*/ 107251 w 1273792"/>
              <a:gd name="connsiteY4" fmla="*/ 1497719 h 1844535"/>
              <a:gd name="connsiteX5" fmla="*/ 138196 w 1273792"/>
              <a:gd name="connsiteY5" fmla="*/ 1413410 h 1844535"/>
              <a:gd name="connsiteX6" fmla="*/ 109362 w 1273792"/>
              <a:gd name="connsiteY6" fmla="*/ 778594 h 1844535"/>
              <a:gd name="connsiteX7" fmla="*/ 13884 w 1273792"/>
              <a:gd name="connsiteY7" fmla="*/ 580530 h 1844535"/>
              <a:gd name="connsiteX8" fmla="*/ 0 w 1273792"/>
              <a:gd name="connsiteY8" fmla="*/ 560364 h 18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3792" h="1844535">
                <a:moveTo>
                  <a:pt x="877275" y="0"/>
                </a:moveTo>
                <a:lnTo>
                  <a:pt x="947620" y="0"/>
                </a:lnTo>
                <a:lnTo>
                  <a:pt x="1050927" y="181750"/>
                </a:lnTo>
                <a:cubicBezTo>
                  <a:pt x="1305166" y="695648"/>
                  <a:pt x="1344940" y="1293592"/>
                  <a:pt x="1154503" y="1844535"/>
                </a:cubicBezTo>
                <a:lnTo>
                  <a:pt x="107251" y="1497719"/>
                </a:lnTo>
                <a:lnTo>
                  <a:pt x="138196" y="1413410"/>
                </a:lnTo>
                <a:cubicBezTo>
                  <a:pt x="191352" y="1210006"/>
                  <a:pt x="185783" y="989977"/>
                  <a:pt x="109362" y="778594"/>
                </a:cubicBezTo>
                <a:cubicBezTo>
                  <a:pt x="83888" y="708133"/>
                  <a:pt x="51747" y="641968"/>
                  <a:pt x="13884" y="580530"/>
                </a:cubicBezTo>
                <a:lnTo>
                  <a:pt x="0" y="560364"/>
                </a:lnTo>
                <a:close/>
              </a:path>
            </a:pathLst>
          </a:cu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0FAA8A2-132B-C3D5-15ED-9AF827648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r="40909" b="13951"/>
          <a:stretch>
            <a:fillRect/>
          </a:stretch>
        </p:blipFill>
        <p:spPr>
          <a:xfrm rot="9267690">
            <a:off x="-2064193" y="3360846"/>
            <a:ext cx="1249186" cy="1885301"/>
          </a:xfrm>
          <a:custGeom>
            <a:avLst/>
            <a:gdLst>
              <a:gd name="connsiteX0" fmla="*/ 938732 w 1249186"/>
              <a:gd name="connsiteY0" fmla="*/ 0 h 1885301"/>
              <a:gd name="connsiteX1" fmla="*/ 959246 w 1249186"/>
              <a:gd name="connsiteY1" fmla="*/ 0 h 1885301"/>
              <a:gd name="connsiteX2" fmla="*/ 1066879 w 1249186"/>
              <a:gd name="connsiteY2" fmla="*/ 213796 h 1885301"/>
              <a:gd name="connsiteX3" fmla="*/ 1097309 w 1249186"/>
              <a:gd name="connsiteY3" fmla="*/ 1885301 h 1885301"/>
              <a:gd name="connsiteX4" fmla="*/ 74980 w 1249186"/>
              <a:gd name="connsiteY4" fmla="*/ 1473346 h 1885301"/>
              <a:gd name="connsiteX5" fmla="*/ 103337 w 1249186"/>
              <a:gd name="connsiteY5" fmla="*/ 1395308 h 1885301"/>
              <a:gd name="connsiteX6" fmla="*/ 27427 w 1249186"/>
              <a:gd name="connsiteY6" fmla="*/ 575215 h 1885301"/>
              <a:gd name="connsiteX7" fmla="*/ 0 w 1249186"/>
              <a:gd name="connsiteY7" fmla="*/ 527785 h 188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186" h="1885301">
                <a:moveTo>
                  <a:pt x="938732" y="0"/>
                </a:moveTo>
                <a:lnTo>
                  <a:pt x="959246" y="0"/>
                </a:lnTo>
                <a:lnTo>
                  <a:pt x="1066879" y="213796"/>
                </a:lnTo>
                <a:cubicBezTo>
                  <a:pt x="1297612" y="744590"/>
                  <a:pt x="1311073" y="1345832"/>
                  <a:pt x="1097309" y="1885301"/>
                </a:cubicBezTo>
                <a:lnTo>
                  <a:pt x="74980" y="1473346"/>
                </a:lnTo>
                <a:lnTo>
                  <a:pt x="103337" y="1395308"/>
                </a:lnTo>
                <a:cubicBezTo>
                  <a:pt x="187039" y="1122689"/>
                  <a:pt x="157558" y="827578"/>
                  <a:pt x="27427" y="575215"/>
                </a:cubicBezTo>
                <a:lnTo>
                  <a:pt x="0" y="527785"/>
                </a:lnTo>
                <a:close/>
              </a:path>
            </a:pathLst>
          </a:cu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D4FEE12-E785-CEED-C973-99E894F9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" r="3979" b="6273"/>
          <a:stretch>
            <a:fillRect/>
          </a:stretch>
        </p:blipFill>
        <p:spPr>
          <a:xfrm rot="546072">
            <a:off x="1754558" y="1656933"/>
            <a:ext cx="2105403" cy="3053480"/>
          </a:xfrm>
          <a:custGeom>
            <a:avLst/>
            <a:gdLst>
              <a:gd name="connsiteX0" fmla="*/ 786496 w 1280929"/>
              <a:gd name="connsiteY0" fmla="*/ 0 h 1857740"/>
              <a:gd name="connsiteX1" fmla="*/ 1231803 w 1280929"/>
              <a:gd name="connsiteY1" fmla="*/ 1857740 h 1857740"/>
              <a:gd name="connsiteX2" fmla="*/ 160676 w 1280929"/>
              <a:gd name="connsiteY2" fmla="*/ 1612343 h 1857740"/>
              <a:gd name="connsiteX3" fmla="*/ 164316 w 1280929"/>
              <a:gd name="connsiteY3" fmla="*/ 1597547 h 1857740"/>
              <a:gd name="connsiteX4" fmla="*/ 10460 w 1280929"/>
              <a:gd name="connsiteY4" fmla="*/ 789135 h 1857740"/>
              <a:gd name="connsiteX5" fmla="*/ 0 w 1280929"/>
              <a:gd name="connsiteY5" fmla="*/ 774581 h 1857740"/>
              <a:gd name="connsiteX6" fmla="*/ 0 w 1280929"/>
              <a:gd name="connsiteY6" fmla="*/ 634544 h 185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929" h="1857740">
                <a:moveTo>
                  <a:pt x="786496" y="0"/>
                </a:moveTo>
                <a:cubicBezTo>
                  <a:pt x="1208222" y="522716"/>
                  <a:pt x="1372124" y="1206481"/>
                  <a:pt x="1231803" y="1857740"/>
                </a:cubicBezTo>
                <a:lnTo>
                  <a:pt x="160676" y="1612343"/>
                </a:lnTo>
                <a:lnTo>
                  <a:pt x="164316" y="1597547"/>
                </a:lnTo>
                <a:cubicBezTo>
                  <a:pt x="217223" y="1327004"/>
                  <a:pt x="167994" y="1036511"/>
                  <a:pt x="10460" y="789135"/>
                </a:cubicBezTo>
                <a:lnTo>
                  <a:pt x="0" y="774581"/>
                </a:lnTo>
                <a:lnTo>
                  <a:pt x="0" y="634544"/>
                </a:lnTo>
                <a:close/>
              </a:path>
            </a:pathLst>
          </a:cu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263163A-C08C-274E-AAE0-4987557B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r="20725" b="7871"/>
          <a:stretch>
            <a:fillRect/>
          </a:stretch>
        </p:blipFill>
        <p:spPr>
          <a:xfrm rot="3073133">
            <a:off x="406343" y="3895691"/>
            <a:ext cx="1232877" cy="1690772"/>
          </a:xfrm>
          <a:custGeom>
            <a:avLst/>
            <a:gdLst>
              <a:gd name="connsiteX0" fmla="*/ 594869 w 1232877"/>
              <a:gd name="connsiteY0" fmla="*/ 0 h 1690772"/>
              <a:gd name="connsiteX1" fmla="*/ 1059630 w 1232877"/>
              <a:gd name="connsiteY1" fmla="*/ 0 h 1690772"/>
              <a:gd name="connsiteX2" fmla="*/ 1067621 w 1232877"/>
              <a:gd name="connsiteY2" fmla="*/ 16522 h 1690772"/>
              <a:gd name="connsiteX3" fmla="*/ 1065177 w 1232877"/>
              <a:gd name="connsiteY3" fmla="*/ 1690772 h 1690772"/>
              <a:gd name="connsiteX4" fmla="*/ 48718 w 1232877"/>
              <a:gd name="connsiteY4" fmla="*/ 1282814 h 1690772"/>
              <a:gd name="connsiteX5" fmla="*/ 69738 w 1232877"/>
              <a:gd name="connsiteY5" fmla="*/ 1232219 h 1690772"/>
              <a:gd name="connsiteX6" fmla="*/ 38272 w 1232877"/>
              <a:gd name="connsiteY6" fmla="*/ 409222 h 1690772"/>
              <a:gd name="connsiteX7" fmla="*/ 0 w 1232877"/>
              <a:gd name="connsiteY7" fmla="*/ 335537 h 169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2877" h="1690772">
                <a:moveTo>
                  <a:pt x="594869" y="0"/>
                </a:moveTo>
                <a:lnTo>
                  <a:pt x="1059630" y="0"/>
                </a:lnTo>
                <a:lnTo>
                  <a:pt x="1067621" y="16522"/>
                </a:lnTo>
                <a:cubicBezTo>
                  <a:pt x="1287554" y="546830"/>
                  <a:pt x="1289186" y="1149043"/>
                  <a:pt x="1065177" y="1690772"/>
                </a:cubicBezTo>
                <a:lnTo>
                  <a:pt x="48718" y="1282814"/>
                </a:lnTo>
                <a:lnTo>
                  <a:pt x="69738" y="1232219"/>
                </a:lnTo>
                <a:cubicBezTo>
                  <a:pt x="165919" y="965066"/>
                  <a:pt x="156742" y="668628"/>
                  <a:pt x="38272" y="409222"/>
                </a:cubicBezTo>
                <a:lnTo>
                  <a:pt x="0" y="335537"/>
                </a:lnTo>
                <a:close/>
              </a:path>
            </a:pathLst>
          </a:cu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264E99F-4B16-BE42-6170-761AC277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6" r="7603"/>
          <a:stretch>
            <a:fillRect/>
          </a:stretch>
        </p:blipFill>
        <p:spPr>
          <a:xfrm rot="5988995">
            <a:off x="-1012304" y="4299275"/>
            <a:ext cx="1208217" cy="1582156"/>
          </a:xfrm>
          <a:custGeom>
            <a:avLst/>
            <a:gdLst>
              <a:gd name="connsiteX0" fmla="*/ 399647 w 1208217"/>
              <a:gd name="connsiteY0" fmla="*/ 0 h 1582156"/>
              <a:gd name="connsiteX1" fmla="*/ 1096209 w 1208217"/>
              <a:gd name="connsiteY1" fmla="*/ 0 h 1582156"/>
              <a:gd name="connsiteX2" fmla="*/ 1148047 w 1208217"/>
              <a:gd name="connsiteY2" fmla="*/ 174880 h 1582156"/>
              <a:gd name="connsiteX3" fmla="*/ 1095810 w 1208217"/>
              <a:gd name="connsiteY3" fmla="*/ 1390079 h 1582156"/>
              <a:gd name="connsiteX4" fmla="*/ 1020209 w 1208217"/>
              <a:gd name="connsiteY4" fmla="*/ 1582156 h 1582156"/>
              <a:gd name="connsiteX5" fmla="*/ 919133 w 1208217"/>
              <a:gd name="connsiteY5" fmla="*/ 1582156 h 1582156"/>
              <a:gd name="connsiteX6" fmla="*/ 11876 w 1208217"/>
              <a:gd name="connsiteY6" fmla="*/ 1153320 h 1582156"/>
              <a:gd name="connsiteX7" fmla="*/ 35810 w 1208217"/>
              <a:gd name="connsiteY7" fmla="*/ 1107043 h 1582156"/>
              <a:gd name="connsiteX8" fmla="*/ 115721 w 1208217"/>
              <a:gd name="connsiteY8" fmla="*/ 675901 h 1582156"/>
              <a:gd name="connsiteX9" fmla="*/ 25069 w 1208217"/>
              <a:gd name="connsiteY9" fmla="*/ 246889 h 1582156"/>
              <a:gd name="connsiteX10" fmla="*/ 0 w 1208217"/>
              <a:gd name="connsiteY10" fmla="*/ 201248 h 158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217" h="1582156">
                <a:moveTo>
                  <a:pt x="399647" y="0"/>
                </a:moveTo>
                <a:lnTo>
                  <a:pt x="1096209" y="0"/>
                </a:lnTo>
                <a:lnTo>
                  <a:pt x="1148047" y="174880"/>
                </a:lnTo>
                <a:cubicBezTo>
                  <a:pt x="1242903" y="575298"/>
                  <a:pt x="1225693" y="996600"/>
                  <a:pt x="1095810" y="1390079"/>
                </a:cubicBezTo>
                <a:lnTo>
                  <a:pt x="1020209" y="1582156"/>
                </a:lnTo>
                <a:lnTo>
                  <a:pt x="919133" y="1582156"/>
                </a:lnTo>
                <a:lnTo>
                  <a:pt x="11876" y="1153320"/>
                </a:lnTo>
                <a:lnTo>
                  <a:pt x="35810" y="1107043"/>
                </a:lnTo>
                <a:cubicBezTo>
                  <a:pt x="89074" y="974169"/>
                  <a:pt x="117626" y="828455"/>
                  <a:pt x="115721" y="675901"/>
                </a:cubicBezTo>
                <a:cubicBezTo>
                  <a:pt x="113816" y="523346"/>
                  <a:pt x="81635" y="378391"/>
                  <a:pt x="25069" y="246889"/>
                </a:cubicBezTo>
                <a:lnTo>
                  <a:pt x="0" y="201248"/>
                </a:lnTo>
                <a:close/>
              </a:path>
            </a:pathLst>
          </a:cu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1AE3CC4-0C91-931E-0D79-CE3AAED04DAC}"/>
              </a:ext>
            </a:extLst>
          </p:cNvPr>
          <p:cNvSpPr txBox="1"/>
          <p:nvPr/>
        </p:nvSpPr>
        <p:spPr>
          <a:xfrm>
            <a:off x="-60373" y="3263050"/>
            <a:ext cx="126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mpact" panose="020B0806030902050204" pitchFamily="34" charset="0"/>
              </a:rPr>
              <a:t>CONTENTS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9A9EBE-CD6D-29D7-6754-4D066808CDE4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E31F8F-C2FA-2FB4-5C84-A0067BBC7FB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CF1CFE-C7B0-992F-E5B9-A867F0DB3C0C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13BC49C-F5D8-786B-8474-3903D6D65FCF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631DB8-9F58-1E93-0732-1E472D87D09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D07447-A899-E152-117F-0F9692749D3B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77DA8E-2401-B290-8CF2-0F775D840CFF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CA07D1C-20D6-2496-6F33-C3B5813FBD9B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F9EB3AF-845A-5012-79CA-59DC01C1AC34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AE864D-758E-00DF-055C-537B2B99CABA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D5BD2E-89FA-DF1F-C2F8-97507BB8BD09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4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91295EF4-26A0-07AD-CB25-EFC7C0788EEF}"/>
              </a:ext>
            </a:extLst>
          </p:cNvPr>
          <p:cNvSpPr txBox="1"/>
          <p:nvPr/>
        </p:nvSpPr>
        <p:spPr>
          <a:xfrm>
            <a:off x="5151001" y="2806118"/>
            <a:ext cx="5339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MAIN GOALS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D6D2A4B-577D-693E-087A-A3CCC9239551}"/>
              </a:ext>
            </a:extLst>
          </p:cNvPr>
          <p:cNvSpPr txBox="1"/>
          <p:nvPr/>
        </p:nvSpPr>
        <p:spPr>
          <a:xfrm>
            <a:off x="1725813" y="-1109163"/>
            <a:ext cx="81472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PREVIOUS DESIGNS</a:t>
            </a:r>
          </a:p>
          <a:p>
            <a:endParaRPr lang="en-US" sz="2000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862E5D03-03B2-CBAC-79AC-7EFD922C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t="7483" r="14147" b="3505"/>
          <a:stretch>
            <a:fillRect/>
          </a:stretch>
        </p:blipFill>
        <p:spPr>
          <a:xfrm rot="14387634">
            <a:off x="-1335820" y="1367291"/>
            <a:ext cx="1209087" cy="1910214"/>
          </a:xfrm>
          <a:custGeom>
            <a:avLst/>
            <a:gdLst>
              <a:gd name="connsiteX0" fmla="*/ 980704 w 1209087"/>
              <a:gd name="connsiteY0" fmla="*/ 0 h 1910214"/>
              <a:gd name="connsiteX1" fmla="*/ 1004702 w 1209087"/>
              <a:gd name="connsiteY1" fmla="*/ 1910214 h 1910214"/>
              <a:gd name="connsiteX2" fmla="*/ 14227 w 1209087"/>
              <a:gd name="connsiteY2" fmla="*/ 1434301 h 1910214"/>
              <a:gd name="connsiteX3" fmla="*/ 21045 w 1209087"/>
              <a:gd name="connsiteY3" fmla="*/ 1420674 h 1910214"/>
              <a:gd name="connsiteX4" fmla="*/ 0 w 1209087"/>
              <a:gd name="connsiteY4" fmla="*/ 481219 h 19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087" h="1910214">
                <a:moveTo>
                  <a:pt x="980704" y="0"/>
                </a:moveTo>
                <a:cubicBezTo>
                  <a:pt x="1276565" y="602951"/>
                  <a:pt x="1285398" y="1306031"/>
                  <a:pt x="1004702" y="1910214"/>
                </a:cubicBezTo>
                <a:lnTo>
                  <a:pt x="14227" y="1434301"/>
                </a:lnTo>
                <a:lnTo>
                  <a:pt x="21045" y="1420674"/>
                </a:lnTo>
                <a:cubicBezTo>
                  <a:pt x="148307" y="1132473"/>
                  <a:pt x="151217" y="789394"/>
                  <a:pt x="0" y="481219"/>
                </a:cubicBezTo>
                <a:close/>
              </a:path>
            </a:pathLst>
          </a:cu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D18CAA8-BD36-60EE-609D-BAE83386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3215" r="18280" b="8849"/>
          <a:stretch>
            <a:fillRect/>
          </a:stretch>
        </p:blipFill>
        <p:spPr>
          <a:xfrm rot="11460047">
            <a:off x="-2138358" y="2589041"/>
            <a:ext cx="1224177" cy="1908148"/>
          </a:xfrm>
          <a:custGeom>
            <a:avLst/>
            <a:gdLst>
              <a:gd name="connsiteX0" fmla="*/ 959759 w 1224177"/>
              <a:gd name="connsiteY0" fmla="*/ 0 h 1908148"/>
              <a:gd name="connsiteX1" fmla="*/ 1051761 w 1224177"/>
              <a:gd name="connsiteY1" fmla="*/ 1908148 h 1908148"/>
              <a:gd name="connsiteX2" fmla="*/ 43654 w 1224177"/>
              <a:gd name="connsiteY2" fmla="*/ 1487347 h 1908148"/>
              <a:gd name="connsiteX3" fmla="*/ 7633 w 1224177"/>
              <a:gd name="connsiteY3" fmla="*/ 548348 h 1908148"/>
              <a:gd name="connsiteX4" fmla="*/ 0 w 1224177"/>
              <a:gd name="connsiteY4" fmla="*/ 535161 h 190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77" h="1908148">
                <a:moveTo>
                  <a:pt x="959759" y="0"/>
                </a:moveTo>
                <a:cubicBezTo>
                  <a:pt x="1276613" y="586029"/>
                  <a:pt x="1310476" y="1288349"/>
                  <a:pt x="1051761" y="1908148"/>
                </a:cubicBezTo>
                <a:lnTo>
                  <a:pt x="43654" y="1487347"/>
                </a:lnTo>
                <a:cubicBezTo>
                  <a:pt x="175886" y="1170562"/>
                  <a:pt x="152154" y="828293"/>
                  <a:pt x="7633" y="548348"/>
                </a:cubicBezTo>
                <a:lnTo>
                  <a:pt x="0" y="535161"/>
                </a:lnTo>
                <a:close/>
              </a:path>
            </a:pathLst>
          </a:cu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0DD8A9C-91C5-F5B4-9F03-7735BA9C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6" r="31336" b="310"/>
          <a:stretch>
            <a:fillRect/>
          </a:stretch>
        </p:blipFill>
        <p:spPr>
          <a:xfrm rot="8612014">
            <a:off x="-1699669" y="3958091"/>
            <a:ext cx="1273792" cy="1844535"/>
          </a:xfrm>
          <a:custGeom>
            <a:avLst/>
            <a:gdLst>
              <a:gd name="connsiteX0" fmla="*/ 877275 w 1273792"/>
              <a:gd name="connsiteY0" fmla="*/ 0 h 1844535"/>
              <a:gd name="connsiteX1" fmla="*/ 947620 w 1273792"/>
              <a:gd name="connsiteY1" fmla="*/ 0 h 1844535"/>
              <a:gd name="connsiteX2" fmla="*/ 1050927 w 1273792"/>
              <a:gd name="connsiteY2" fmla="*/ 181750 h 1844535"/>
              <a:gd name="connsiteX3" fmla="*/ 1154503 w 1273792"/>
              <a:gd name="connsiteY3" fmla="*/ 1844535 h 1844535"/>
              <a:gd name="connsiteX4" fmla="*/ 107251 w 1273792"/>
              <a:gd name="connsiteY4" fmla="*/ 1497719 h 1844535"/>
              <a:gd name="connsiteX5" fmla="*/ 138196 w 1273792"/>
              <a:gd name="connsiteY5" fmla="*/ 1413410 h 1844535"/>
              <a:gd name="connsiteX6" fmla="*/ 109362 w 1273792"/>
              <a:gd name="connsiteY6" fmla="*/ 778594 h 1844535"/>
              <a:gd name="connsiteX7" fmla="*/ 13884 w 1273792"/>
              <a:gd name="connsiteY7" fmla="*/ 580530 h 1844535"/>
              <a:gd name="connsiteX8" fmla="*/ 0 w 1273792"/>
              <a:gd name="connsiteY8" fmla="*/ 560364 h 18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3792" h="1844535">
                <a:moveTo>
                  <a:pt x="877275" y="0"/>
                </a:moveTo>
                <a:lnTo>
                  <a:pt x="947620" y="0"/>
                </a:lnTo>
                <a:lnTo>
                  <a:pt x="1050927" y="181750"/>
                </a:lnTo>
                <a:cubicBezTo>
                  <a:pt x="1305166" y="695648"/>
                  <a:pt x="1344940" y="1293592"/>
                  <a:pt x="1154503" y="1844535"/>
                </a:cubicBezTo>
                <a:lnTo>
                  <a:pt x="107251" y="1497719"/>
                </a:lnTo>
                <a:lnTo>
                  <a:pt x="138196" y="1413410"/>
                </a:lnTo>
                <a:cubicBezTo>
                  <a:pt x="191352" y="1210006"/>
                  <a:pt x="185783" y="989977"/>
                  <a:pt x="109362" y="778594"/>
                </a:cubicBezTo>
                <a:cubicBezTo>
                  <a:pt x="83888" y="708133"/>
                  <a:pt x="51747" y="641968"/>
                  <a:pt x="13884" y="580530"/>
                </a:cubicBezTo>
                <a:lnTo>
                  <a:pt x="0" y="560364"/>
                </a:lnTo>
                <a:close/>
              </a:path>
            </a:pathLst>
          </a:cu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0FAA8A2-132B-C3D5-15ED-9AF827648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r="40909" b="13951"/>
          <a:stretch>
            <a:fillRect/>
          </a:stretch>
        </p:blipFill>
        <p:spPr>
          <a:xfrm rot="5341054">
            <a:off x="-359057" y="4429168"/>
            <a:ext cx="1249186" cy="1885301"/>
          </a:xfrm>
          <a:custGeom>
            <a:avLst/>
            <a:gdLst>
              <a:gd name="connsiteX0" fmla="*/ 938732 w 1249186"/>
              <a:gd name="connsiteY0" fmla="*/ 0 h 1885301"/>
              <a:gd name="connsiteX1" fmla="*/ 959246 w 1249186"/>
              <a:gd name="connsiteY1" fmla="*/ 0 h 1885301"/>
              <a:gd name="connsiteX2" fmla="*/ 1066879 w 1249186"/>
              <a:gd name="connsiteY2" fmla="*/ 213796 h 1885301"/>
              <a:gd name="connsiteX3" fmla="*/ 1097309 w 1249186"/>
              <a:gd name="connsiteY3" fmla="*/ 1885301 h 1885301"/>
              <a:gd name="connsiteX4" fmla="*/ 74980 w 1249186"/>
              <a:gd name="connsiteY4" fmla="*/ 1473346 h 1885301"/>
              <a:gd name="connsiteX5" fmla="*/ 103337 w 1249186"/>
              <a:gd name="connsiteY5" fmla="*/ 1395308 h 1885301"/>
              <a:gd name="connsiteX6" fmla="*/ 27427 w 1249186"/>
              <a:gd name="connsiteY6" fmla="*/ 575215 h 1885301"/>
              <a:gd name="connsiteX7" fmla="*/ 0 w 1249186"/>
              <a:gd name="connsiteY7" fmla="*/ 527785 h 188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186" h="1885301">
                <a:moveTo>
                  <a:pt x="938732" y="0"/>
                </a:moveTo>
                <a:lnTo>
                  <a:pt x="959246" y="0"/>
                </a:lnTo>
                <a:lnTo>
                  <a:pt x="1066879" y="213796"/>
                </a:lnTo>
                <a:cubicBezTo>
                  <a:pt x="1297612" y="744590"/>
                  <a:pt x="1311073" y="1345832"/>
                  <a:pt x="1097309" y="1885301"/>
                </a:cubicBezTo>
                <a:lnTo>
                  <a:pt x="74980" y="1473346"/>
                </a:lnTo>
                <a:lnTo>
                  <a:pt x="103337" y="1395308"/>
                </a:lnTo>
                <a:cubicBezTo>
                  <a:pt x="187039" y="1122689"/>
                  <a:pt x="157558" y="827578"/>
                  <a:pt x="27427" y="575215"/>
                </a:cubicBezTo>
                <a:lnTo>
                  <a:pt x="0" y="527785"/>
                </a:lnTo>
                <a:close/>
              </a:path>
            </a:pathLst>
          </a:cu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D4FEE12-E785-CEED-C973-99E894F9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" r="3979" b="6273"/>
          <a:stretch>
            <a:fillRect/>
          </a:stretch>
        </p:blipFill>
        <p:spPr>
          <a:xfrm rot="18219436">
            <a:off x="58233" y="1129589"/>
            <a:ext cx="1469520" cy="2131256"/>
          </a:xfrm>
          <a:custGeom>
            <a:avLst/>
            <a:gdLst>
              <a:gd name="connsiteX0" fmla="*/ 786496 w 1280929"/>
              <a:gd name="connsiteY0" fmla="*/ 0 h 1857740"/>
              <a:gd name="connsiteX1" fmla="*/ 1231803 w 1280929"/>
              <a:gd name="connsiteY1" fmla="*/ 1857740 h 1857740"/>
              <a:gd name="connsiteX2" fmla="*/ 160676 w 1280929"/>
              <a:gd name="connsiteY2" fmla="*/ 1612343 h 1857740"/>
              <a:gd name="connsiteX3" fmla="*/ 164316 w 1280929"/>
              <a:gd name="connsiteY3" fmla="*/ 1597547 h 1857740"/>
              <a:gd name="connsiteX4" fmla="*/ 10460 w 1280929"/>
              <a:gd name="connsiteY4" fmla="*/ 789135 h 1857740"/>
              <a:gd name="connsiteX5" fmla="*/ 0 w 1280929"/>
              <a:gd name="connsiteY5" fmla="*/ 774581 h 1857740"/>
              <a:gd name="connsiteX6" fmla="*/ 0 w 1280929"/>
              <a:gd name="connsiteY6" fmla="*/ 634544 h 185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929" h="1857740">
                <a:moveTo>
                  <a:pt x="786496" y="0"/>
                </a:moveTo>
                <a:cubicBezTo>
                  <a:pt x="1208222" y="522716"/>
                  <a:pt x="1372124" y="1206481"/>
                  <a:pt x="1231803" y="1857740"/>
                </a:cubicBezTo>
                <a:lnTo>
                  <a:pt x="160676" y="1612343"/>
                </a:lnTo>
                <a:lnTo>
                  <a:pt x="164316" y="1597547"/>
                </a:lnTo>
                <a:cubicBezTo>
                  <a:pt x="217223" y="1327004"/>
                  <a:pt x="167994" y="1036511"/>
                  <a:pt x="10460" y="789135"/>
                </a:cubicBezTo>
                <a:lnTo>
                  <a:pt x="0" y="774581"/>
                </a:lnTo>
                <a:lnTo>
                  <a:pt x="0" y="634544"/>
                </a:lnTo>
                <a:close/>
              </a:path>
            </a:pathLst>
          </a:cu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263163A-C08C-274E-AAE0-4987557B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r="20725" b="7871"/>
          <a:stretch>
            <a:fillRect/>
          </a:stretch>
        </p:blipFill>
        <p:spPr>
          <a:xfrm rot="20746497">
            <a:off x="2115194" y="1534051"/>
            <a:ext cx="2470242" cy="3387699"/>
          </a:xfrm>
          <a:custGeom>
            <a:avLst/>
            <a:gdLst>
              <a:gd name="connsiteX0" fmla="*/ 594869 w 1232877"/>
              <a:gd name="connsiteY0" fmla="*/ 0 h 1690772"/>
              <a:gd name="connsiteX1" fmla="*/ 1059630 w 1232877"/>
              <a:gd name="connsiteY1" fmla="*/ 0 h 1690772"/>
              <a:gd name="connsiteX2" fmla="*/ 1067621 w 1232877"/>
              <a:gd name="connsiteY2" fmla="*/ 16522 h 1690772"/>
              <a:gd name="connsiteX3" fmla="*/ 1065177 w 1232877"/>
              <a:gd name="connsiteY3" fmla="*/ 1690772 h 1690772"/>
              <a:gd name="connsiteX4" fmla="*/ 48718 w 1232877"/>
              <a:gd name="connsiteY4" fmla="*/ 1282814 h 1690772"/>
              <a:gd name="connsiteX5" fmla="*/ 69738 w 1232877"/>
              <a:gd name="connsiteY5" fmla="*/ 1232219 h 1690772"/>
              <a:gd name="connsiteX6" fmla="*/ 38272 w 1232877"/>
              <a:gd name="connsiteY6" fmla="*/ 409222 h 1690772"/>
              <a:gd name="connsiteX7" fmla="*/ 0 w 1232877"/>
              <a:gd name="connsiteY7" fmla="*/ 335537 h 169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2877" h="1690772">
                <a:moveTo>
                  <a:pt x="594869" y="0"/>
                </a:moveTo>
                <a:lnTo>
                  <a:pt x="1059630" y="0"/>
                </a:lnTo>
                <a:lnTo>
                  <a:pt x="1067621" y="16522"/>
                </a:lnTo>
                <a:cubicBezTo>
                  <a:pt x="1287554" y="546830"/>
                  <a:pt x="1289186" y="1149043"/>
                  <a:pt x="1065177" y="1690772"/>
                </a:cubicBezTo>
                <a:lnTo>
                  <a:pt x="48718" y="1282814"/>
                </a:lnTo>
                <a:lnTo>
                  <a:pt x="69738" y="1232219"/>
                </a:lnTo>
                <a:cubicBezTo>
                  <a:pt x="165919" y="965066"/>
                  <a:pt x="156742" y="668628"/>
                  <a:pt x="38272" y="409222"/>
                </a:cubicBezTo>
                <a:lnTo>
                  <a:pt x="0" y="335537"/>
                </a:lnTo>
                <a:close/>
              </a:path>
            </a:pathLst>
          </a:cu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264E99F-4B16-BE42-6170-761AC277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6" r="7603"/>
          <a:stretch>
            <a:fillRect/>
          </a:stretch>
        </p:blipFill>
        <p:spPr>
          <a:xfrm rot="2062359">
            <a:off x="805752" y="3969626"/>
            <a:ext cx="1208217" cy="1582156"/>
          </a:xfrm>
          <a:custGeom>
            <a:avLst/>
            <a:gdLst>
              <a:gd name="connsiteX0" fmla="*/ 399647 w 1208217"/>
              <a:gd name="connsiteY0" fmla="*/ 0 h 1582156"/>
              <a:gd name="connsiteX1" fmla="*/ 1096209 w 1208217"/>
              <a:gd name="connsiteY1" fmla="*/ 0 h 1582156"/>
              <a:gd name="connsiteX2" fmla="*/ 1148047 w 1208217"/>
              <a:gd name="connsiteY2" fmla="*/ 174880 h 1582156"/>
              <a:gd name="connsiteX3" fmla="*/ 1095810 w 1208217"/>
              <a:gd name="connsiteY3" fmla="*/ 1390079 h 1582156"/>
              <a:gd name="connsiteX4" fmla="*/ 1020209 w 1208217"/>
              <a:gd name="connsiteY4" fmla="*/ 1582156 h 1582156"/>
              <a:gd name="connsiteX5" fmla="*/ 919133 w 1208217"/>
              <a:gd name="connsiteY5" fmla="*/ 1582156 h 1582156"/>
              <a:gd name="connsiteX6" fmla="*/ 11876 w 1208217"/>
              <a:gd name="connsiteY6" fmla="*/ 1153320 h 1582156"/>
              <a:gd name="connsiteX7" fmla="*/ 35810 w 1208217"/>
              <a:gd name="connsiteY7" fmla="*/ 1107043 h 1582156"/>
              <a:gd name="connsiteX8" fmla="*/ 115721 w 1208217"/>
              <a:gd name="connsiteY8" fmla="*/ 675901 h 1582156"/>
              <a:gd name="connsiteX9" fmla="*/ 25069 w 1208217"/>
              <a:gd name="connsiteY9" fmla="*/ 246889 h 1582156"/>
              <a:gd name="connsiteX10" fmla="*/ 0 w 1208217"/>
              <a:gd name="connsiteY10" fmla="*/ 201248 h 158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217" h="1582156">
                <a:moveTo>
                  <a:pt x="399647" y="0"/>
                </a:moveTo>
                <a:lnTo>
                  <a:pt x="1096209" y="0"/>
                </a:lnTo>
                <a:lnTo>
                  <a:pt x="1148047" y="174880"/>
                </a:lnTo>
                <a:cubicBezTo>
                  <a:pt x="1242903" y="575298"/>
                  <a:pt x="1225693" y="996600"/>
                  <a:pt x="1095810" y="1390079"/>
                </a:cubicBezTo>
                <a:lnTo>
                  <a:pt x="1020209" y="1582156"/>
                </a:lnTo>
                <a:lnTo>
                  <a:pt x="919133" y="1582156"/>
                </a:lnTo>
                <a:lnTo>
                  <a:pt x="11876" y="1153320"/>
                </a:lnTo>
                <a:lnTo>
                  <a:pt x="35810" y="1107043"/>
                </a:lnTo>
                <a:cubicBezTo>
                  <a:pt x="89074" y="974169"/>
                  <a:pt x="117626" y="828455"/>
                  <a:pt x="115721" y="675901"/>
                </a:cubicBezTo>
                <a:cubicBezTo>
                  <a:pt x="113816" y="523346"/>
                  <a:pt x="81635" y="378391"/>
                  <a:pt x="25069" y="246889"/>
                </a:cubicBezTo>
                <a:lnTo>
                  <a:pt x="0" y="201248"/>
                </a:lnTo>
                <a:close/>
              </a:path>
            </a:pathLst>
          </a:cu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1AE3CC4-0C91-931E-0D79-CE3AAED04DAC}"/>
              </a:ext>
            </a:extLst>
          </p:cNvPr>
          <p:cNvSpPr txBox="1"/>
          <p:nvPr/>
        </p:nvSpPr>
        <p:spPr>
          <a:xfrm rot="21523467">
            <a:off x="20612" y="3380623"/>
            <a:ext cx="126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mpact" panose="020B0806030902050204" pitchFamily="34" charset="0"/>
              </a:rPr>
              <a:t>CONTENTS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2330C5-A258-AAE9-A4CF-277510D1776C}"/>
              </a:ext>
            </a:extLst>
          </p:cNvPr>
          <p:cNvSpPr txBox="1"/>
          <p:nvPr/>
        </p:nvSpPr>
        <p:spPr>
          <a:xfrm>
            <a:off x="1725813" y="6660572"/>
            <a:ext cx="475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CHALLENGES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F48E58-183D-2541-1CAD-84525097A0AE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4DC093-4851-24BE-846D-A95ED8E6A406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50239A-CC5D-BD8D-6AED-B98F1DF79CFD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C3A011-8CF3-EC92-AE6F-FAC44A283D70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F81C2A-298C-9D08-D139-E7F676E6D84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4918D5-098D-11FE-6D39-B188D46053DE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5977BF-1C9E-CABE-829D-B7F13F9BC725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875EB0-C154-4E4A-56CE-C59690D9B8E9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8CC2B7-F8EE-8E78-BF03-10400A6B2782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9AB6AF-B956-16DB-F1D4-04EEA2DA4CDD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1CB16E-170C-8658-B791-AECF9A2F40C0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9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470F32-F5B3-E77B-7E2B-390FD50B2D84}"/>
              </a:ext>
            </a:extLst>
          </p:cNvPr>
          <p:cNvSpPr txBox="1"/>
          <p:nvPr/>
        </p:nvSpPr>
        <p:spPr>
          <a:xfrm>
            <a:off x="2126973" y="2197436"/>
            <a:ext cx="7938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>
              <a:latin typeface="Daily mix 3" panose="02000500000000000000" pitchFamily="2" charset="0"/>
            </a:endParaRPr>
          </a:p>
          <a:p>
            <a:pPr algn="ctr"/>
            <a:r>
              <a:rPr lang="en-US" sz="4000" dirty="0">
                <a:latin typeface="Daily mix 3" panose="02000500000000000000" pitchFamily="2" charset="0"/>
              </a:rPr>
              <a:t>Supervisor </a:t>
            </a:r>
          </a:p>
          <a:p>
            <a:pPr algn="ctr"/>
            <a:r>
              <a:rPr lang="en-US" sz="4000" dirty="0">
                <a:latin typeface="Daily mix 3" panose="02000500000000000000" pitchFamily="2" charset="0"/>
              </a:rPr>
              <a:t>by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F6FDFD-A449-5EA1-EEA5-2EC80716D24C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A7C6FB9-CCAB-9412-7B5C-FAB41CA9C70C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C94913-586D-B967-BD9C-D6FD1E6E514F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3AA916-008D-CF58-4E8F-5065BAE00EDD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04A44-19CF-BE14-2C2C-8870696B46EF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B7CC5B-1240-7D16-A0C4-C03FD4799AFC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4CAAC8-2A99-B90B-0696-70CC52CDB822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8E8236-A97F-AAD7-E86A-15A35532D1B7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0D8A63-7047-C5D1-0BE7-BD182B46BB6A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776B55-C269-5515-5A5A-678B977F5BE6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0769F1-FF4B-E464-0EB6-F01F2599E55F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61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91295EF4-26A0-07AD-CB25-EFC7C0788EEF}"/>
              </a:ext>
            </a:extLst>
          </p:cNvPr>
          <p:cNvSpPr txBox="1"/>
          <p:nvPr/>
        </p:nvSpPr>
        <p:spPr>
          <a:xfrm>
            <a:off x="1725813" y="-1112868"/>
            <a:ext cx="5339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MAIN GOALS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E4C5F3-058D-2D35-8316-8A3D844001B3}"/>
              </a:ext>
            </a:extLst>
          </p:cNvPr>
          <p:cNvSpPr txBox="1"/>
          <p:nvPr/>
        </p:nvSpPr>
        <p:spPr>
          <a:xfrm>
            <a:off x="4942632" y="2690336"/>
            <a:ext cx="475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CHALLENGES</a:t>
            </a:r>
          </a:p>
          <a:p>
            <a:endParaRPr lang="en-US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862E5D03-03B2-CBAC-79AC-7EFD922C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t="7483" r="14147" b="3505"/>
          <a:stretch>
            <a:fillRect/>
          </a:stretch>
        </p:blipFill>
        <p:spPr>
          <a:xfrm rot="11301072">
            <a:off x="-2042800" y="2711767"/>
            <a:ext cx="1209087" cy="1910214"/>
          </a:xfrm>
          <a:custGeom>
            <a:avLst/>
            <a:gdLst>
              <a:gd name="connsiteX0" fmla="*/ 980704 w 1209087"/>
              <a:gd name="connsiteY0" fmla="*/ 0 h 1910214"/>
              <a:gd name="connsiteX1" fmla="*/ 1004702 w 1209087"/>
              <a:gd name="connsiteY1" fmla="*/ 1910214 h 1910214"/>
              <a:gd name="connsiteX2" fmla="*/ 14227 w 1209087"/>
              <a:gd name="connsiteY2" fmla="*/ 1434301 h 1910214"/>
              <a:gd name="connsiteX3" fmla="*/ 21045 w 1209087"/>
              <a:gd name="connsiteY3" fmla="*/ 1420674 h 1910214"/>
              <a:gd name="connsiteX4" fmla="*/ 0 w 1209087"/>
              <a:gd name="connsiteY4" fmla="*/ 481219 h 19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087" h="1910214">
                <a:moveTo>
                  <a:pt x="980704" y="0"/>
                </a:moveTo>
                <a:cubicBezTo>
                  <a:pt x="1276565" y="602951"/>
                  <a:pt x="1285398" y="1306031"/>
                  <a:pt x="1004702" y="1910214"/>
                </a:cubicBezTo>
                <a:lnTo>
                  <a:pt x="14227" y="1434301"/>
                </a:lnTo>
                <a:lnTo>
                  <a:pt x="21045" y="1420674"/>
                </a:lnTo>
                <a:cubicBezTo>
                  <a:pt x="148307" y="1132473"/>
                  <a:pt x="151217" y="789394"/>
                  <a:pt x="0" y="481219"/>
                </a:cubicBezTo>
                <a:close/>
              </a:path>
            </a:pathLst>
          </a:cu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D18CAA8-BD36-60EE-609D-BAE83386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3215" r="18280" b="8849"/>
          <a:stretch>
            <a:fillRect/>
          </a:stretch>
        </p:blipFill>
        <p:spPr>
          <a:xfrm rot="8373485">
            <a:off x="-1591280" y="4095342"/>
            <a:ext cx="1224177" cy="1908148"/>
          </a:xfrm>
          <a:custGeom>
            <a:avLst/>
            <a:gdLst>
              <a:gd name="connsiteX0" fmla="*/ 959759 w 1224177"/>
              <a:gd name="connsiteY0" fmla="*/ 0 h 1908148"/>
              <a:gd name="connsiteX1" fmla="*/ 1051761 w 1224177"/>
              <a:gd name="connsiteY1" fmla="*/ 1908148 h 1908148"/>
              <a:gd name="connsiteX2" fmla="*/ 43654 w 1224177"/>
              <a:gd name="connsiteY2" fmla="*/ 1487347 h 1908148"/>
              <a:gd name="connsiteX3" fmla="*/ 7633 w 1224177"/>
              <a:gd name="connsiteY3" fmla="*/ 548348 h 1908148"/>
              <a:gd name="connsiteX4" fmla="*/ 0 w 1224177"/>
              <a:gd name="connsiteY4" fmla="*/ 535161 h 190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77" h="1908148">
                <a:moveTo>
                  <a:pt x="959759" y="0"/>
                </a:moveTo>
                <a:cubicBezTo>
                  <a:pt x="1276613" y="586029"/>
                  <a:pt x="1310476" y="1288349"/>
                  <a:pt x="1051761" y="1908148"/>
                </a:cubicBezTo>
                <a:lnTo>
                  <a:pt x="43654" y="1487347"/>
                </a:lnTo>
                <a:cubicBezTo>
                  <a:pt x="175886" y="1170562"/>
                  <a:pt x="152154" y="828293"/>
                  <a:pt x="7633" y="548348"/>
                </a:cubicBezTo>
                <a:lnTo>
                  <a:pt x="0" y="535161"/>
                </a:lnTo>
                <a:close/>
              </a:path>
            </a:pathLst>
          </a:cu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0DD8A9C-91C5-F5B4-9F03-7735BA9C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6" r="31336" b="310"/>
          <a:stretch>
            <a:fillRect/>
          </a:stretch>
        </p:blipFill>
        <p:spPr>
          <a:xfrm rot="5525452">
            <a:off x="-281486" y="4598201"/>
            <a:ext cx="1273792" cy="1844535"/>
          </a:xfrm>
          <a:custGeom>
            <a:avLst/>
            <a:gdLst>
              <a:gd name="connsiteX0" fmla="*/ 877275 w 1273792"/>
              <a:gd name="connsiteY0" fmla="*/ 0 h 1844535"/>
              <a:gd name="connsiteX1" fmla="*/ 947620 w 1273792"/>
              <a:gd name="connsiteY1" fmla="*/ 0 h 1844535"/>
              <a:gd name="connsiteX2" fmla="*/ 1050927 w 1273792"/>
              <a:gd name="connsiteY2" fmla="*/ 181750 h 1844535"/>
              <a:gd name="connsiteX3" fmla="*/ 1154503 w 1273792"/>
              <a:gd name="connsiteY3" fmla="*/ 1844535 h 1844535"/>
              <a:gd name="connsiteX4" fmla="*/ 107251 w 1273792"/>
              <a:gd name="connsiteY4" fmla="*/ 1497719 h 1844535"/>
              <a:gd name="connsiteX5" fmla="*/ 138196 w 1273792"/>
              <a:gd name="connsiteY5" fmla="*/ 1413410 h 1844535"/>
              <a:gd name="connsiteX6" fmla="*/ 109362 w 1273792"/>
              <a:gd name="connsiteY6" fmla="*/ 778594 h 1844535"/>
              <a:gd name="connsiteX7" fmla="*/ 13884 w 1273792"/>
              <a:gd name="connsiteY7" fmla="*/ 580530 h 1844535"/>
              <a:gd name="connsiteX8" fmla="*/ 0 w 1273792"/>
              <a:gd name="connsiteY8" fmla="*/ 560364 h 18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3792" h="1844535">
                <a:moveTo>
                  <a:pt x="877275" y="0"/>
                </a:moveTo>
                <a:lnTo>
                  <a:pt x="947620" y="0"/>
                </a:lnTo>
                <a:lnTo>
                  <a:pt x="1050927" y="181750"/>
                </a:lnTo>
                <a:cubicBezTo>
                  <a:pt x="1305166" y="695648"/>
                  <a:pt x="1344940" y="1293592"/>
                  <a:pt x="1154503" y="1844535"/>
                </a:cubicBezTo>
                <a:lnTo>
                  <a:pt x="107251" y="1497719"/>
                </a:lnTo>
                <a:lnTo>
                  <a:pt x="138196" y="1413410"/>
                </a:lnTo>
                <a:cubicBezTo>
                  <a:pt x="191352" y="1210006"/>
                  <a:pt x="185783" y="989977"/>
                  <a:pt x="109362" y="778594"/>
                </a:cubicBezTo>
                <a:cubicBezTo>
                  <a:pt x="83888" y="708133"/>
                  <a:pt x="51747" y="641968"/>
                  <a:pt x="13884" y="580530"/>
                </a:cubicBezTo>
                <a:lnTo>
                  <a:pt x="0" y="560364"/>
                </a:lnTo>
                <a:close/>
              </a:path>
            </a:pathLst>
          </a:cu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0FAA8A2-132B-C3D5-15ED-9AF827648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r="40909" b="13951"/>
          <a:stretch>
            <a:fillRect/>
          </a:stretch>
        </p:blipFill>
        <p:spPr>
          <a:xfrm rot="2254492">
            <a:off x="943062" y="3845425"/>
            <a:ext cx="1249186" cy="1885301"/>
          </a:xfrm>
          <a:custGeom>
            <a:avLst/>
            <a:gdLst>
              <a:gd name="connsiteX0" fmla="*/ 938732 w 1249186"/>
              <a:gd name="connsiteY0" fmla="*/ 0 h 1885301"/>
              <a:gd name="connsiteX1" fmla="*/ 959246 w 1249186"/>
              <a:gd name="connsiteY1" fmla="*/ 0 h 1885301"/>
              <a:gd name="connsiteX2" fmla="*/ 1066879 w 1249186"/>
              <a:gd name="connsiteY2" fmla="*/ 213796 h 1885301"/>
              <a:gd name="connsiteX3" fmla="*/ 1097309 w 1249186"/>
              <a:gd name="connsiteY3" fmla="*/ 1885301 h 1885301"/>
              <a:gd name="connsiteX4" fmla="*/ 74980 w 1249186"/>
              <a:gd name="connsiteY4" fmla="*/ 1473346 h 1885301"/>
              <a:gd name="connsiteX5" fmla="*/ 103337 w 1249186"/>
              <a:gd name="connsiteY5" fmla="*/ 1395308 h 1885301"/>
              <a:gd name="connsiteX6" fmla="*/ 27427 w 1249186"/>
              <a:gd name="connsiteY6" fmla="*/ 575215 h 1885301"/>
              <a:gd name="connsiteX7" fmla="*/ 0 w 1249186"/>
              <a:gd name="connsiteY7" fmla="*/ 527785 h 188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186" h="1885301">
                <a:moveTo>
                  <a:pt x="938732" y="0"/>
                </a:moveTo>
                <a:lnTo>
                  <a:pt x="959246" y="0"/>
                </a:lnTo>
                <a:lnTo>
                  <a:pt x="1066879" y="213796"/>
                </a:lnTo>
                <a:cubicBezTo>
                  <a:pt x="1297612" y="744590"/>
                  <a:pt x="1311073" y="1345832"/>
                  <a:pt x="1097309" y="1885301"/>
                </a:cubicBezTo>
                <a:lnTo>
                  <a:pt x="74980" y="1473346"/>
                </a:lnTo>
                <a:lnTo>
                  <a:pt x="103337" y="1395308"/>
                </a:lnTo>
                <a:cubicBezTo>
                  <a:pt x="187039" y="1122689"/>
                  <a:pt x="157558" y="827578"/>
                  <a:pt x="27427" y="575215"/>
                </a:cubicBezTo>
                <a:lnTo>
                  <a:pt x="0" y="527785"/>
                </a:lnTo>
                <a:close/>
              </a:path>
            </a:pathLst>
          </a:cu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D4FEE12-E785-CEED-C973-99E894F9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" r="3979" b="6273"/>
          <a:stretch>
            <a:fillRect/>
          </a:stretch>
        </p:blipFill>
        <p:spPr>
          <a:xfrm rot="15132874">
            <a:off x="-1322398" y="1330018"/>
            <a:ext cx="1469520" cy="2131256"/>
          </a:xfrm>
          <a:custGeom>
            <a:avLst/>
            <a:gdLst>
              <a:gd name="connsiteX0" fmla="*/ 786496 w 1280929"/>
              <a:gd name="connsiteY0" fmla="*/ 0 h 1857740"/>
              <a:gd name="connsiteX1" fmla="*/ 1231803 w 1280929"/>
              <a:gd name="connsiteY1" fmla="*/ 1857740 h 1857740"/>
              <a:gd name="connsiteX2" fmla="*/ 160676 w 1280929"/>
              <a:gd name="connsiteY2" fmla="*/ 1612343 h 1857740"/>
              <a:gd name="connsiteX3" fmla="*/ 164316 w 1280929"/>
              <a:gd name="connsiteY3" fmla="*/ 1597547 h 1857740"/>
              <a:gd name="connsiteX4" fmla="*/ 10460 w 1280929"/>
              <a:gd name="connsiteY4" fmla="*/ 789135 h 1857740"/>
              <a:gd name="connsiteX5" fmla="*/ 0 w 1280929"/>
              <a:gd name="connsiteY5" fmla="*/ 774581 h 1857740"/>
              <a:gd name="connsiteX6" fmla="*/ 0 w 1280929"/>
              <a:gd name="connsiteY6" fmla="*/ 634544 h 185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929" h="1857740">
                <a:moveTo>
                  <a:pt x="786496" y="0"/>
                </a:moveTo>
                <a:cubicBezTo>
                  <a:pt x="1208222" y="522716"/>
                  <a:pt x="1372124" y="1206481"/>
                  <a:pt x="1231803" y="1857740"/>
                </a:cubicBezTo>
                <a:lnTo>
                  <a:pt x="160676" y="1612343"/>
                </a:lnTo>
                <a:lnTo>
                  <a:pt x="164316" y="1597547"/>
                </a:lnTo>
                <a:cubicBezTo>
                  <a:pt x="217223" y="1327004"/>
                  <a:pt x="167994" y="1036511"/>
                  <a:pt x="10460" y="789135"/>
                </a:cubicBezTo>
                <a:lnTo>
                  <a:pt x="0" y="774581"/>
                </a:lnTo>
                <a:lnTo>
                  <a:pt x="0" y="634544"/>
                </a:lnTo>
                <a:close/>
              </a:path>
            </a:pathLst>
          </a:cu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263163A-C08C-274E-AAE0-4987557B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r="20725" b="7871"/>
          <a:stretch>
            <a:fillRect/>
          </a:stretch>
        </p:blipFill>
        <p:spPr>
          <a:xfrm rot="17659935">
            <a:off x="605712" y="1334193"/>
            <a:ext cx="1426562" cy="1956393"/>
          </a:xfrm>
          <a:custGeom>
            <a:avLst/>
            <a:gdLst>
              <a:gd name="connsiteX0" fmla="*/ 594869 w 1232877"/>
              <a:gd name="connsiteY0" fmla="*/ 0 h 1690772"/>
              <a:gd name="connsiteX1" fmla="*/ 1059630 w 1232877"/>
              <a:gd name="connsiteY1" fmla="*/ 0 h 1690772"/>
              <a:gd name="connsiteX2" fmla="*/ 1067621 w 1232877"/>
              <a:gd name="connsiteY2" fmla="*/ 16522 h 1690772"/>
              <a:gd name="connsiteX3" fmla="*/ 1065177 w 1232877"/>
              <a:gd name="connsiteY3" fmla="*/ 1690772 h 1690772"/>
              <a:gd name="connsiteX4" fmla="*/ 48718 w 1232877"/>
              <a:gd name="connsiteY4" fmla="*/ 1282814 h 1690772"/>
              <a:gd name="connsiteX5" fmla="*/ 69738 w 1232877"/>
              <a:gd name="connsiteY5" fmla="*/ 1232219 h 1690772"/>
              <a:gd name="connsiteX6" fmla="*/ 38272 w 1232877"/>
              <a:gd name="connsiteY6" fmla="*/ 409222 h 1690772"/>
              <a:gd name="connsiteX7" fmla="*/ 0 w 1232877"/>
              <a:gd name="connsiteY7" fmla="*/ 335537 h 169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2877" h="1690772">
                <a:moveTo>
                  <a:pt x="594869" y="0"/>
                </a:moveTo>
                <a:lnTo>
                  <a:pt x="1059630" y="0"/>
                </a:lnTo>
                <a:lnTo>
                  <a:pt x="1067621" y="16522"/>
                </a:lnTo>
                <a:cubicBezTo>
                  <a:pt x="1287554" y="546830"/>
                  <a:pt x="1289186" y="1149043"/>
                  <a:pt x="1065177" y="1690772"/>
                </a:cubicBezTo>
                <a:lnTo>
                  <a:pt x="48718" y="1282814"/>
                </a:lnTo>
                <a:lnTo>
                  <a:pt x="69738" y="1232219"/>
                </a:lnTo>
                <a:cubicBezTo>
                  <a:pt x="165919" y="965066"/>
                  <a:pt x="156742" y="668628"/>
                  <a:pt x="38272" y="409222"/>
                </a:cubicBezTo>
                <a:lnTo>
                  <a:pt x="0" y="335537"/>
                </a:lnTo>
                <a:close/>
              </a:path>
            </a:pathLst>
          </a:cu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264E99F-4B16-BE42-6170-761AC277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6" r="7603"/>
          <a:stretch>
            <a:fillRect/>
          </a:stretch>
        </p:blipFill>
        <p:spPr>
          <a:xfrm rot="20575797">
            <a:off x="2329148" y="1887697"/>
            <a:ext cx="2001086" cy="2620415"/>
          </a:xfrm>
          <a:custGeom>
            <a:avLst/>
            <a:gdLst>
              <a:gd name="connsiteX0" fmla="*/ 399647 w 1208217"/>
              <a:gd name="connsiteY0" fmla="*/ 0 h 1582156"/>
              <a:gd name="connsiteX1" fmla="*/ 1096209 w 1208217"/>
              <a:gd name="connsiteY1" fmla="*/ 0 h 1582156"/>
              <a:gd name="connsiteX2" fmla="*/ 1148047 w 1208217"/>
              <a:gd name="connsiteY2" fmla="*/ 174880 h 1582156"/>
              <a:gd name="connsiteX3" fmla="*/ 1095810 w 1208217"/>
              <a:gd name="connsiteY3" fmla="*/ 1390079 h 1582156"/>
              <a:gd name="connsiteX4" fmla="*/ 1020209 w 1208217"/>
              <a:gd name="connsiteY4" fmla="*/ 1582156 h 1582156"/>
              <a:gd name="connsiteX5" fmla="*/ 919133 w 1208217"/>
              <a:gd name="connsiteY5" fmla="*/ 1582156 h 1582156"/>
              <a:gd name="connsiteX6" fmla="*/ 11876 w 1208217"/>
              <a:gd name="connsiteY6" fmla="*/ 1153320 h 1582156"/>
              <a:gd name="connsiteX7" fmla="*/ 35810 w 1208217"/>
              <a:gd name="connsiteY7" fmla="*/ 1107043 h 1582156"/>
              <a:gd name="connsiteX8" fmla="*/ 115721 w 1208217"/>
              <a:gd name="connsiteY8" fmla="*/ 675901 h 1582156"/>
              <a:gd name="connsiteX9" fmla="*/ 25069 w 1208217"/>
              <a:gd name="connsiteY9" fmla="*/ 246889 h 1582156"/>
              <a:gd name="connsiteX10" fmla="*/ 0 w 1208217"/>
              <a:gd name="connsiteY10" fmla="*/ 201248 h 158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217" h="1582156">
                <a:moveTo>
                  <a:pt x="399647" y="0"/>
                </a:moveTo>
                <a:lnTo>
                  <a:pt x="1096209" y="0"/>
                </a:lnTo>
                <a:lnTo>
                  <a:pt x="1148047" y="174880"/>
                </a:lnTo>
                <a:cubicBezTo>
                  <a:pt x="1242903" y="575298"/>
                  <a:pt x="1225693" y="996600"/>
                  <a:pt x="1095810" y="1390079"/>
                </a:cubicBezTo>
                <a:lnTo>
                  <a:pt x="1020209" y="1582156"/>
                </a:lnTo>
                <a:lnTo>
                  <a:pt x="919133" y="1582156"/>
                </a:lnTo>
                <a:lnTo>
                  <a:pt x="11876" y="1153320"/>
                </a:lnTo>
                <a:lnTo>
                  <a:pt x="35810" y="1107043"/>
                </a:lnTo>
                <a:cubicBezTo>
                  <a:pt x="89074" y="974169"/>
                  <a:pt x="117626" y="828455"/>
                  <a:pt x="115721" y="675901"/>
                </a:cubicBezTo>
                <a:cubicBezTo>
                  <a:pt x="113816" y="523346"/>
                  <a:pt x="81635" y="378391"/>
                  <a:pt x="25069" y="246889"/>
                </a:cubicBezTo>
                <a:lnTo>
                  <a:pt x="0" y="201248"/>
                </a:lnTo>
                <a:close/>
              </a:path>
            </a:pathLst>
          </a:cu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1AE3CC4-0C91-931E-0D79-CE3AAED04DAC}"/>
              </a:ext>
            </a:extLst>
          </p:cNvPr>
          <p:cNvSpPr txBox="1"/>
          <p:nvPr/>
        </p:nvSpPr>
        <p:spPr>
          <a:xfrm rot="21523467">
            <a:off x="20612" y="3380623"/>
            <a:ext cx="126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mpact" panose="020B0806030902050204" pitchFamily="34" charset="0"/>
              </a:rPr>
              <a:t>CONTENTS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6D5FF-6538-246E-8913-F1122BFE4386}"/>
              </a:ext>
            </a:extLst>
          </p:cNvPr>
          <p:cNvSpPr txBox="1"/>
          <p:nvPr/>
        </p:nvSpPr>
        <p:spPr>
          <a:xfrm>
            <a:off x="497803" y="6770539"/>
            <a:ext cx="6987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USED TECHNOLOGY  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782F74-154E-358B-9164-56D2632F178D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F4E66A-56E9-0222-C406-DDFEF85CACA7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46D71B-002F-CEAF-465E-D3DE4B9CCC03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5433DC-CCAB-F6C7-25CC-87996E19E442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73FAB0-DC4F-2DAA-4743-134B837C67CA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6B8062-CF07-9EDA-E3F8-2B6F65103784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AF4C39-62B8-353D-8E43-8C905CC809AF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827FF0-9F44-8BAA-1A63-109E0F68426C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51BC94-9090-2419-27D5-D5867060A02F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DCFFD4-D4AE-CCDC-8F4C-C4E153960B17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642B9D7-5926-2AEB-DF1C-D3C9E8BBC209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3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05E4C5F3-058D-2D35-8316-8A3D844001B3}"/>
              </a:ext>
            </a:extLst>
          </p:cNvPr>
          <p:cNvSpPr txBox="1"/>
          <p:nvPr/>
        </p:nvSpPr>
        <p:spPr>
          <a:xfrm>
            <a:off x="1704132" y="-1106795"/>
            <a:ext cx="475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CHALLENGES</a:t>
            </a:r>
          </a:p>
          <a:p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A09CB64-030F-CE90-55F0-90C788C31B6F}"/>
              </a:ext>
            </a:extLst>
          </p:cNvPr>
          <p:cNvSpPr txBox="1"/>
          <p:nvPr/>
        </p:nvSpPr>
        <p:spPr>
          <a:xfrm>
            <a:off x="5059482" y="2957076"/>
            <a:ext cx="6987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USED TECHNOLOGY  </a:t>
            </a:r>
          </a:p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905F94-D759-1270-4185-E54313AB8F8E}"/>
              </a:ext>
            </a:extLst>
          </p:cNvPr>
          <p:cNvSpPr txBox="1"/>
          <p:nvPr/>
        </p:nvSpPr>
        <p:spPr>
          <a:xfrm>
            <a:off x="2990850" y="6849497"/>
            <a:ext cx="2876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RESULT </a:t>
            </a:r>
          </a:p>
          <a:p>
            <a:endParaRPr lang="en-US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862E5D03-03B2-CBAC-79AC-7EFD922C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t="7483" r="14147" b="3505"/>
          <a:stretch>
            <a:fillRect/>
          </a:stretch>
        </p:blipFill>
        <p:spPr>
          <a:xfrm rot="8776179">
            <a:off x="-1759614" y="3870652"/>
            <a:ext cx="1209087" cy="1910214"/>
          </a:xfrm>
          <a:custGeom>
            <a:avLst/>
            <a:gdLst>
              <a:gd name="connsiteX0" fmla="*/ 980704 w 1209087"/>
              <a:gd name="connsiteY0" fmla="*/ 0 h 1910214"/>
              <a:gd name="connsiteX1" fmla="*/ 1004702 w 1209087"/>
              <a:gd name="connsiteY1" fmla="*/ 1910214 h 1910214"/>
              <a:gd name="connsiteX2" fmla="*/ 14227 w 1209087"/>
              <a:gd name="connsiteY2" fmla="*/ 1434301 h 1910214"/>
              <a:gd name="connsiteX3" fmla="*/ 21045 w 1209087"/>
              <a:gd name="connsiteY3" fmla="*/ 1420674 h 1910214"/>
              <a:gd name="connsiteX4" fmla="*/ 0 w 1209087"/>
              <a:gd name="connsiteY4" fmla="*/ 481219 h 19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087" h="1910214">
                <a:moveTo>
                  <a:pt x="980704" y="0"/>
                </a:moveTo>
                <a:cubicBezTo>
                  <a:pt x="1276565" y="602951"/>
                  <a:pt x="1285398" y="1306031"/>
                  <a:pt x="1004702" y="1910214"/>
                </a:cubicBezTo>
                <a:lnTo>
                  <a:pt x="14227" y="1434301"/>
                </a:lnTo>
                <a:lnTo>
                  <a:pt x="21045" y="1420674"/>
                </a:lnTo>
                <a:cubicBezTo>
                  <a:pt x="148307" y="1132473"/>
                  <a:pt x="151217" y="789394"/>
                  <a:pt x="0" y="481219"/>
                </a:cubicBezTo>
                <a:close/>
              </a:path>
            </a:pathLst>
          </a:cu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D18CAA8-BD36-60EE-609D-BAE83386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3215" r="18280" b="8849"/>
          <a:stretch>
            <a:fillRect/>
          </a:stretch>
        </p:blipFill>
        <p:spPr>
          <a:xfrm rot="5848592">
            <a:off x="-499882" y="4590137"/>
            <a:ext cx="1224177" cy="1908148"/>
          </a:xfrm>
          <a:custGeom>
            <a:avLst/>
            <a:gdLst>
              <a:gd name="connsiteX0" fmla="*/ 959759 w 1224177"/>
              <a:gd name="connsiteY0" fmla="*/ 0 h 1908148"/>
              <a:gd name="connsiteX1" fmla="*/ 1051761 w 1224177"/>
              <a:gd name="connsiteY1" fmla="*/ 1908148 h 1908148"/>
              <a:gd name="connsiteX2" fmla="*/ 43654 w 1224177"/>
              <a:gd name="connsiteY2" fmla="*/ 1487347 h 1908148"/>
              <a:gd name="connsiteX3" fmla="*/ 7633 w 1224177"/>
              <a:gd name="connsiteY3" fmla="*/ 548348 h 1908148"/>
              <a:gd name="connsiteX4" fmla="*/ 0 w 1224177"/>
              <a:gd name="connsiteY4" fmla="*/ 535161 h 190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77" h="1908148">
                <a:moveTo>
                  <a:pt x="959759" y="0"/>
                </a:moveTo>
                <a:cubicBezTo>
                  <a:pt x="1276613" y="586029"/>
                  <a:pt x="1310476" y="1288349"/>
                  <a:pt x="1051761" y="1908148"/>
                </a:cubicBezTo>
                <a:lnTo>
                  <a:pt x="43654" y="1487347"/>
                </a:lnTo>
                <a:cubicBezTo>
                  <a:pt x="175886" y="1170562"/>
                  <a:pt x="152154" y="828293"/>
                  <a:pt x="7633" y="548348"/>
                </a:cubicBezTo>
                <a:lnTo>
                  <a:pt x="0" y="535161"/>
                </a:lnTo>
                <a:close/>
              </a:path>
            </a:pathLst>
          </a:cu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0DD8A9C-91C5-F5B4-9F03-7735BA9C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6" r="31336" b="310"/>
          <a:stretch>
            <a:fillRect/>
          </a:stretch>
        </p:blipFill>
        <p:spPr>
          <a:xfrm rot="3000559">
            <a:off x="781534" y="4077121"/>
            <a:ext cx="1273792" cy="1844535"/>
          </a:xfrm>
          <a:custGeom>
            <a:avLst/>
            <a:gdLst>
              <a:gd name="connsiteX0" fmla="*/ 877275 w 1273792"/>
              <a:gd name="connsiteY0" fmla="*/ 0 h 1844535"/>
              <a:gd name="connsiteX1" fmla="*/ 947620 w 1273792"/>
              <a:gd name="connsiteY1" fmla="*/ 0 h 1844535"/>
              <a:gd name="connsiteX2" fmla="*/ 1050927 w 1273792"/>
              <a:gd name="connsiteY2" fmla="*/ 181750 h 1844535"/>
              <a:gd name="connsiteX3" fmla="*/ 1154503 w 1273792"/>
              <a:gd name="connsiteY3" fmla="*/ 1844535 h 1844535"/>
              <a:gd name="connsiteX4" fmla="*/ 107251 w 1273792"/>
              <a:gd name="connsiteY4" fmla="*/ 1497719 h 1844535"/>
              <a:gd name="connsiteX5" fmla="*/ 138196 w 1273792"/>
              <a:gd name="connsiteY5" fmla="*/ 1413410 h 1844535"/>
              <a:gd name="connsiteX6" fmla="*/ 109362 w 1273792"/>
              <a:gd name="connsiteY6" fmla="*/ 778594 h 1844535"/>
              <a:gd name="connsiteX7" fmla="*/ 13884 w 1273792"/>
              <a:gd name="connsiteY7" fmla="*/ 580530 h 1844535"/>
              <a:gd name="connsiteX8" fmla="*/ 0 w 1273792"/>
              <a:gd name="connsiteY8" fmla="*/ 560364 h 18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3792" h="1844535">
                <a:moveTo>
                  <a:pt x="877275" y="0"/>
                </a:moveTo>
                <a:lnTo>
                  <a:pt x="947620" y="0"/>
                </a:lnTo>
                <a:lnTo>
                  <a:pt x="1050927" y="181750"/>
                </a:lnTo>
                <a:cubicBezTo>
                  <a:pt x="1305166" y="695648"/>
                  <a:pt x="1344940" y="1293592"/>
                  <a:pt x="1154503" y="1844535"/>
                </a:cubicBezTo>
                <a:lnTo>
                  <a:pt x="107251" y="1497719"/>
                </a:lnTo>
                <a:lnTo>
                  <a:pt x="138196" y="1413410"/>
                </a:lnTo>
                <a:cubicBezTo>
                  <a:pt x="191352" y="1210006"/>
                  <a:pt x="185783" y="989977"/>
                  <a:pt x="109362" y="778594"/>
                </a:cubicBezTo>
                <a:cubicBezTo>
                  <a:pt x="83888" y="708133"/>
                  <a:pt x="51747" y="641968"/>
                  <a:pt x="13884" y="580530"/>
                </a:cubicBezTo>
                <a:lnTo>
                  <a:pt x="0" y="560364"/>
                </a:lnTo>
                <a:close/>
              </a:path>
            </a:pathLst>
          </a:cu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0FAA8A2-132B-C3D5-15ED-9AF827648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r="40909" b="13951"/>
          <a:stretch>
            <a:fillRect/>
          </a:stretch>
        </p:blipFill>
        <p:spPr>
          <a:xfrm rot="21329599">
            <a:off x="2234686" y="1639691"/>
            <a:ext cx="2338740" cy="3529682"/>
          </a:xfrm>
          <a:custGeom>
            <a:avLst/>
            <a:gdLst>
              <a:gd name="connsiteX0" fmla="*/ 938732 w 1249186"/>
              <a:gd name="connsiteY0" fmla="*/ 0 h 1885301"/>
              <a:gd name="connsiteX1" fmla="*/ 959246 w 1249186"/>
              <a:gd name="connsiteY1" fmla="*/ 0 h 1885301"/>
              <a:gd name="connsiteX2" fmla="*/ 1066879 w 1249186"/>
              <a:gd name="connsiteY2" fmla="*/ 213796 h 1885301"/>
              <a:gd name="connsiteX3" fmla="*/ 1097309 w 1249186"/>
              <a:gd name="connsiteY3" fmla="*/ 1885301 h 1885301"/>
              <a:gd name="connsiteX4" fmla="*/ 74980 w 1249186"/>
              <a:gd name="connsiteY4" fmla="*/ 1473346 h 1885301"/>
              <a:gd name="connsiteX5" fmla="*/ 103337 w 1249186"/>
              <a:gd name="connsiteY5" fmla="*/ 1395308 h 1885301"/>
              <a:gd name="connsiteX6" fmla="*/ 27427 w 1249186"/>
              <a:gd name="connsiteY6" fmla="*/ 575215 h 1885301"/>
              <a:gd name="connsiteX7" fmla="*/ 0 w 1249186"/>
              <a:gd name="connsiteY7" fmla="*/ 527785 h 188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186" h="1885301">
                <a:moveTo>
                  <a:pt x="938732" y="0"/>
                </a:moveTo>
                <a:lnTo>
                  <a:pt x="959246" y="0"/>
                </a:lnTo>
                <a:lnTo>
                  <a:pt x="1066879" y="213796"/>
                </a:lnTo>
                <a:cubicBezTo>
                  <a:pt x="1297612" y="744590"/>
                  <a:pt x="1311073" y="1345832"/>
                  <a:pt x="1097309" y="1885301"/>
                </a:cubicBezTo>
                <a:lnTo>
                  <a:pt x="74980" y="1473346"/>
                </a:lnTo>
                <a:lnTo>
                  <a:pt x="103337" y="1395308"/>
                </a:lnTo>
                <a:cubicBezTo>
                  <a:pt x="187039" y="1122689"/>
                  <a:pt x="157558" y="827578"/>
                  <a:pt x="27427" y="575215"/>
                </a:cubicBezTo>
                <a:lnTo>
                  <a:pt x="0" y="527785"/>
                </a:lnTo>
                <a:close/>
              </a:path>
            </a:pathLst>
          </a:cu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D4FEE12-E785-CEED-C973-99E894F9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" r="3979" b="6273"/>
          <a:stretch>
            <a:fillRect/>
          </a:stretch>
        </p:blipFill>
        <p:spPr>
          <a:xfrm rot="12607981">
            <a:off x="-2110469" y="2246562"/>
            <a:ext cx="1469520" cy="2131256"/>
          </a:xfrm>
          <a:custGeom>
            <a:avLst/>
            <a:gdLst>
              <a:gd name="connsiteX0" fmla="*/ 786496 w 1280929"/>
              <a:gd name="connsiteY0" fmla="*/ 0 h 1857740"/>
              <a:gd name="connsiteX1" fmla="*/ 1231803 w 1280929"/>
              <a:gd name="connsiteY1" fmla="*/ 1857740 h 1857740"/>
              <a:gd name="connsiteX2" fmla="*/ 160676 w 1280929"/>
              <a:gd name="connsiteY2" fmla="*/ 1612343 h 1857740"/>
              <a:gd name="connsiteX3" fmla="*/ 164316 w 1280929"/>
              <a:gd name="connsiteY3" fmla="*/ 1597547 h 1857740"/>
              <a:gd name="connsiteX4" fmla="*/ 10460 w 1280929"/>
              <a:gd name="connsiteY4" fmla="*/ 789135 h 1857740"/>
              <a:gd name="connsiteX5" fmla="*/ 0 w 1280929"/>
              <a:gd name="connsiteY5" fmla="*/ 774581 h 1857740"/>
              <a:gd name="connsiteX6" fmla="*/ 0 w 1280929"/>
              <a:gd name="connsiteY6" fmla="*/ 634544 h 185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929" h="1857740">
                <a:moveTo>
                  <a:pt x="786496" y="0"/>
                </a:moveTo>
                <a:cubicBezTo>
                  <a:pt x="1208222" y="522716"/>
                  <a:pt x="1372124" y="1206481"/>
                  <a:pt x="1231803" y="1857740"/>
                </a:cubicBezTo>
                <a:lnTo>
                  <a:pt x="160676" y="1612343"/>
                </a:lnTo>
                <a:lnTo>
                  <a:pt x="164316" y="1597547"/>
                </a:lnTo>
                <a:cubicBezTo>
                  <a:pt x="217223" y="1327004"/>
                  <a:pt x="167994" y="1036511"/>
                  <a:pt x="10460" y="789135"/>
                </a:cubicBezTo>
                <a:lnTo>
                  <a:pt x="0" y="774581"/>
                </a:lnTo>
                <a:lnTo>
                  <a:pt x="0" y="634544"/>
                </a:lnTo>
                <a:close/>
              </a:path>
            </a:pathLst>
          </a:cu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263163A-C08C-274E-AAE0-4987557B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r="20725" b="7871"/>
          <a:stretch>
            <a:fillRect/>
          </a:stretch>
        </p:blipFill>
        <p:spPr>
          <a:xfrm rot="15135042">
            <a:off x="-729702" y="994401"/>
            <a:ext cx="1426562" cy="1956393"/>
          </a:xfrm>
          <a:custGeom>
            <a:avLst/>
            <a:gdLst>
              <a:gd name="connsiteX0" fmla="*/ 594869 w 1232877"/>
              <a:gd name="connsiteY0" fmla="*/ 0 h 1690772"/>
              <a:gd name="connsiteX1" fmla="*/ 1059630 w 1232877"/>
              <a:gd name="connsiteY1" fmla="*/ 0 h 1690772"/>
              <a:gd name="connsiteX2" fmla="*/ 1067621 w 1232877"/>
              <a:gd name="connsiteY2" fmla="*/ 16522 h 1690772"/>
              <a:gd name="connsiteX3" fmla="*/ 1065177 w 1232877"/>
              <a:gd name="connsiteY3" fmla="*/ 1690772 h 1690772"/>
              <a:gd name="connsiteX4" fmla="*/ 48718 w 1232877"/>
              <a:gd name="connsiteY4" fmla="*/ 1282814 h 1690772"/>
              <a:gd name="connsiteX5" fmla="*/ 69738 w 1232877"/>
              <a:gd name="connsiteY5" fmla="*/ 1232219 h 1690772"/>
              <a:gd name="connsiteX6" fmla="*/ 38272 w 1232877"/>
              <a:gd name="connsiteY6" fmla="*/ 409222 h 1690772"/>
              <a:gd name="connsiteX7" fmla="*/ 0 w 1232877"/>
              <a:gd name="connsiteY7" fmla="*/ 335537 h 169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2877" h="1690772">
                <a:moveTo>
                  <a:pt x="594869" y="0"/>
                </a:moveTo>
                <a:lnTo>
                  <a:pt x="1059630" y="0"/>
                </a:lnTo>
                <a:lnTo>
                  <a:pt x="1067621" y="16522"/>
                </a:lnTo>
                <a:cubicBezTo>
                  <a:pt x="1287554" y="546830"/>
                  <a:pt x="1289186" y="1149043"/>
                  <a:pt x="1065177" y="1690772"/>
                </a:cubicBezTo>
                <a:lnTo>
                  <a:pt x="48718" y="1282814"/>
                </a:lnTo>
                <a:lnTo>
                  <a:pt x="69738" y="1232219"/>
                </a:lnTo>
                <a:cubicBezTo>
                  <a:pt x="165919" y="965066"/>
                  <a:pt x="156742" y="668628"/>
                  <a:pt x="38272" y="409222"/>
                </a:cubicBezTo>
                <a:lnTo>
                  <a:pt x="0" y="335537"/>
                </a:lnTo>
                <a:close/>
              </a:path>
            </a:pathLst>
          </a:cu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264E99F-4B16-BE42-6170-761AC277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6" r="7603"/>
          <a:stretch>
            <a:fillRect/>
          </a:stretch>
        </p:blipFill>
        <p:spPr>
          <a:xfrm rot="18050904">
            <a:off x="542258" y="1690887"/>
            <a:ext cx="1248286" cy="1634626"/>
          </a:xfrm>
          <a:custGeom>
            <a:avLst/>
            <a:gdLst>
              <a:gd name="connsiteX0" fmla="*/ 399647 w 1208217"/>
              <a:gd name="connsiteY0" fmla="*/ 0 h 1582156"/>
              <a:gd name="connsiteX1" fmla="*/ 1096209 w 1208217"/>
              <a:gd name="connsiteY1" fmla="*/ 0 h 1582156"/>
              <a:gd name="connsiteX2" fmla="*/ 1148047 w 1208217"/>
              <a:gd name="connsiteY2" fmla="*/ 174880 h 1582156"/>
              <a:gd name="connsiteX3" fmla="*/ 1095810 w 1208217"/>
              <a:gd name="connsiteY3" fmla="*/ 1390079 h 1582156"/>
              <a:gd name="connsiteX4" fmla="*/ 1020209 w 1208217"/>
              <a:gd name="connsiteY4" fmla="*/ 1582156 h 1582156"/>
              <a:gd name="connsiteX5" fmla="*/ 919133 w 1208217"/>
              <a:gd name="connsiteY5" fmla="*/ 1582156 h 1582156"/>
              <a:gd name="connsiteX6" fmla="*/ 11876 w 1208217"/>
              <a:gd name="connsiteY6" fmla="*/ 1153320 h 1582156"/>
              <a:gd name="connsiteX7" fmla="*/ 35810 w 1208217"/>
              <a:gd name="connsiteY7" fmla="*/ 1107043 h 1582156"/>
              <a:gd name="connsiteX8" fmla="*/ 115721 w 1208217"/>
              <a:gd name="connsiteY8" fmla="*/ 675901 h 1582156"/>
              <a:gd name="connsiteX9" fmla="*/ 25069 w 1208217"/>
              <a:gd name="connsiteY9" fmla="*/ 246889 h 1582156"/>
              <a:gd name="connsiteX10" fmla="*/ 0 w 1208217"/>
              <a:gd name="connsiteY10" fmla="*/ 201248 h 158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217" h="1582156">
                <a:moveTo>
                  <a:pt x="399647" y="0"/>
                </a:moveTo>
                <a:lnTo>
                  <a:pt x="1096209" y="0"/>
                </a:lnTo>
                <a:lnTo>
                  <a:pt x="1148047" y="174880"/>
                </a:lnTo>
                <a:cubicBezTo>
                  <a:pt x="1242903" y="575298"/>
                  <a:pt x="1225693" y="996600"/>
                  <a:pt x="1095810" y="1390079"/>
                </a:cubicBezTo>
                <a:lnTo>
                  <a:pt x="1020209" y="1582156"/>
                </a:lnTo>
                <a:lnTo>
                  <a:pt x="919133" y="1582156"/>
                </a:lnTo>
                <a:lnTo>
                  <a:pt x="11876" y="1153320"/>
                </a:lnTo>
                <a:lnTo>
                  <a:pt x="35810" y="1107043"/>
                </a:lnTo>
                <a:cubicBezTo>
                  <a:pt x="89074" y="974169"/>
                  <a:pt x="117626" y="828455"/>
                  <a:pt x="115721" y="675901"/>
                </a:cubicBezTo>
                <a:cubicBezTo>
                  <a:pt x="113816" y="523346"/>
                  <a:pt x="81635" y="378391"/>
                  <a:pt x="25069" y="246889"/>
                </a:cubicBezTo>
                <a:lnTo>
                  <a:pt x="0" y="201248"/>
                </a:lnTo>
                <a:close/>
              </a:path>
            </a:pathLst>
          </a:cu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1AE3CC4-0C91-931E-0D79-CE3AAED04DAC}"/>
              </a:ext>
            </a:extLst>
          </p:cNvPr>
          <p:cNvSpPr txBox="1"/>
          <p:nvPr/>
        </p:nvSpPr>
        <p:spPr>
          <a:xfrm rot="21523467">
            <a:off x="20612" y="3380623"/>
            <a:ext cx="126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mpact" panose="020B0806030902050204" pitchFamily="34" charset="0"/>
              </a:rPr>
              <a:t>CONTENTS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53DEA9-8DA9-56D6-32D6-881DBEAC3530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C2EFD7-FB4A-B3BB-B305-2C95D6B7DC8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4B8CF4D-8945-F0F8-8A97-61F0627088B1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66082E3-AD62-D2D4-3C27-D01A7AE14A70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11BC9D-0743-9F3F-4A55-418C9A313836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386079-1B44-B7C6-C780-F1ADEED11D62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3E25FF-D86C-AA83-C2AC-34E66C4E2F6D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C2BCC36-0BD7-DC26-9B8B-7E48584EACE3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CB31AC-52AC-7020-C48A-5A37348D432F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69DE4D-61E9-F2E5-4974-AF55E8B9B345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CE711EB-9043-C90A-0485-E045734DC53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8A09CB64-030F-CE90-55F0-90C788C31B6F}"/>
              </a:ext>
            </a:extLst>
          </p:cNvPr>
          <p:cNvSpPr txBox="1"/>
          <p:nvPr/>
        </p:nvSpPr>
        <p:spPr>
          <a:xfrm>
            <a:off x="844412" y="-1072562"/>
            <a:ext cx="6987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USED TECHNOLOGY  </a:t>
            </a:r>
          </a:p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905F94-D759-1270-4185-E54313AB8F8E}"/>
              </a:ext>
            </a:extLst>
          </p:cNvPr>
          <p:cNvSpPr txBox="1"/>
          <p:nvPr/>
        </p:nvSpPr>
        <p:spPr>
          <a:xfrm>
            <a:off x="6096000" y="2842014"/>
            <a:ext cx="3936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RESULT </a:t>
            </a:r>
          </a:p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F49391C-A580-E164-8F40-23851AAA67A6}"/>
              </a:ext>
            </a:extLst>
          </p:cNvPr>
          <p:cNvSpPr txBox="1"/>
          <p:nvPr/>
        </p:nvSpPr>
        <p:spPr>
          <a:xfrm>
            <a:off x="2251307" y="6756590"/>
            <a:ext cx="5404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ROBOT PARTS </a:t>
            </a:r>
          </a:p>
          <a:p>
            <a:endParaRPr lang="en-US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862E5D03-03B2-CBAC-79AC-7EFD922C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t="7483" r="14147" b="3505"/>
          <a:stretch>
            <a:fillRect/>
          </a:stretch>
        </p:blipFill>
        <p:spPr>
          <a:xfrm rot="5723624">
            <a:off x="-408705" y="4474899"/>
            <a:ext cx="1209087" cy="1910214"/>
          </a:xfrm>
          <a:custGeom>
            <a:avLst/>
            <a:gdLst>
              <a:gd name="connsiteX0" fmla="*/ 980704 w 1209087"/>
              <a:gd name="connsiteY0" fmla="*/ 0 h 1910214"/>
              <a:gd name="connsiteX1" fmla="*/ 1004702 w 1209087"/>
              <a:gd name="connsiteY1" fmla="*/ 1910214 h 1910214"/>
              <a:gd name="connsiteX2" fmla="*/ 14227 w 1209087"/>
              <a:gd name="connsiteY2" fmla="*/ 1434301 h 1910214"/>
              <a:gd name="connsiteX3" fmla="*/ 21045 w 1209087"/>
              <a:gd name="connsiteY3" fmla="*/ 1420674 h 1910214"/>
              <a:gd name="connsiteX4" fmla="*/ 0 w 1209087"/>
              <a:gd name="connsiteY4" fmla="*/ 481219 h 19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087" h="1910214">
                <a:moveTo>
                  <a:pt x="980704" y="0"/>
                </a:moveTo>
                <a:cubicBezTo>
                  <a:pt x="1276565" y="602951"/>
                  <a:pt x="1285398" y="1306031"/>
                  <a:pt x="1004702" y="1910214"/>
                </a:cubicBezTo>
                <a:lnTo>
                  <a:pt x="14227" y="1434301"/>
                </a:lnTo>
                <a:lnTo>
                  <a:pt x="21045" y="1420674"/>
                </a:lnTo>
                <a:cubicBezTo>
                  <a:pt x="148307" y="1132473"/>
                  <a:pt x="151217" y="789394"/>
                  <a:pt x="0" y="481219"/>
                </a:cubicBezTo>
                <a:close/>
              </a:path>
            </a:pathLst>
          </a:cu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D18CAA8-BD36-60EE-609D-BAE83386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3215" r="18280" b="8849"/>
          <a:stretch>
            <a:fillRect/>
          </a:stretch>
        </p:blipFill>
        <p:spPr>
          <a:xfrm rot="2796037">
            <a:off x="940765" y="3946147"/>
            <a:ext cx="1224177" cy="1908148"/>
          </a:xfrm>
          <a:custGeom>
            <a:avLst/>
            <a:gdLst>
              <a:gd name="connsiteX0" fmla="*/ 959759 w 1224177"/>
              <a:gd name="connsiteY0" fmla="*/ 0 h 1908148"/>
              <a:gd name="connsiteX1" fmla="*/ 1051761 w 1224177"/>
              <a:gd name="connsiteY1" fmla="*/ 1908148 h 1908148"/>
              <a:gd name="connsiteX2" fmla="*/ 43654 w 1224177"/>
              <a:gd name="connsiteY2" fmla="*/ 1487347 h 1908148"/>
              <a:gd name="connsiteX3" fmla="*/ 7633 w 1224177"/>
              <a:gd name="connsiteY3" fmla="*/ 548348 h 1908148"/>
              <a:gd name="connsiteX4" fmla="*/ 0 w 1224177"/>
              <a:gd name="connsiteY4" fmla="*/ 535161 h 190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77" h="1908148">
                <a:moveTo>
                  <a:pt x="959759" y="0"/>
                </a:moveTo>
                <a:cubicBezTo>
                  <a:pt x="1276613" y="586029"/>
                  <a:pt x="1310476" y="1288349"/>
                  <a:pt x="1051761" y="1908148"/>
                </a:cubicBezTo>
                <a:lnTo>
                  <a:pt x="43654" y="1487347"/>
                </a:lnTo>
                <a:cubicBezTo>
                  <a:pt x="175886" y="1170562"/>
                  <a:pt x="152154" y="828293"/>
                  <a:pt x="7633" y="548348"/>
                </a:cubicBezTo>
                <a:lnTo>
                  <a:pt x="0" y="535161"/>
                </a:lnTo>
                <a:close/>
              </a:path>
            </a:pathLst>
          </a:cu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0DD8A9C-91C5-F5B4-9F03-7735BA9C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6" r="31336" b="310"/>
          <a:stretch>
            <a:fillRect/>
          </a:stretch>
        </p:blipFill>
        <p:spPr>
          <a:xfrm rot="21548004">
            <a:off x="2388192" y="1672450"/>
            <a:ext cx="2321637" cy="3361884"/>
          </a:xfrm>
          <a:custGeom>
            <a:avLst/>
            <a:gdLst>
              <a:gd name="connsiteX0" fmla="*/ 877275 w 1273792"/>
              <a:gd name="connsiteY0" fmla="*/ 0 h 1844535"/>
              <a:gd name="connsiteX1" fmla="*/ 947620 w 1273792"/>
              <a:gd name="connsiteY1" fmla="*/ 0 h 1844535"/>
              <a:gd name="connsiteX2" fmla="*/ 1050927 w 1273792"/>
              <a:gd name="connsiteY2" fmla="*/ 181750 h 1844535"/>
              <a:gd name="connsiteX3" fmla="*/ 1154503 w 1273792"/>
              <a:gd name="connsiteY3" fmla="*/ 1844535 h 1844535"/>
              <a:gd name="connsiteX4" fmla="*/ 107251 w 1273792"/>
              <a:gd name="connsiteY4" fmla="*/ 1497719 h 1844535"/>
              <a:gd name="connsiteX5" fmla="*/ 138196 w 1273792"/>
              <a:gd name="connsiteY5" fmla="*/ 1413410 h 1844535"/>
              <a:gd name="connsiteX6" fmla="*/ 109362 w 1273792"/>
              <a:gd name="connsiteY6" fmla="*/ 778594 h 1844535"/>
              <a:gd name="connsiteX7" fmla="*/ 13884 w 1273792"/>
              <a:gd name="connsiteY7" fmla="*/ 580530 h 1844535"/>
              <a:gd name="connsiteX8" fmla="*/ 0 w 1273792"/>
              <a:gd name="connsiteY8" fmla="*/ 560364 h 18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3792" h="1844535">
                <a:moveTo>
                  <a:pt x="877275" y="0"/>
                </a:moveTo>
                <a:lnTo>
                  <a:pt x="947620" y="0"/>
                </a:lnTo>
                <a:lnTo>
                  <a:pt x="1050927" y="181750"/>
                </a:lnTo>
                <a:cubicBezTo>
                  <a:pt x="1305166" y="695648"/>
                  <a:pt x="1344940" y="1293592"/>
                  <a:pt x="1154503" y="1844535"/>
                </a:cubicBezTo>
                <a:lnTo>
                  <a:pt x="107251" y="1497719"/>
                </a:lnTo>
                <a:lnTo>
                  <a:pt x="138196" y="1413410"/>
                </a:lnTo>
                <a:cubicBezTo>
                  <a:pt x="191352" y="1210006"/>
                  <a:pt x="185783" y="989977"/>
                  <a:pt x="109362" y="778594"/>
                </a:cubicBezTo>
                <a:cubicBezTo>
                  <a:pt x="83888" y="708133"/>
                  <a:pt x="51747" y="641968"/>
                  <a:pt x="13884" y="580530"/>
                </a:cubicBezTo>
                <a:lnTo>
                  <a:pt x="0" y="560364"/>
                </a:lnTo>
                <a:close/>
              </a:path>
            </a:pathLst>
          </a:cu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0FAA8A2-132B-C3D5-15ED-9AF827648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r="40909" b="13951"/>
          <a:stretch>
            <a:fillRect/>
          </a:stretch>
        </p:blipFill>
        <p:spPr>
          <a:xfrm rot="18277044">
            <a:off x="586926" y="1495185"/>
            <a:ext cx="1205364" cy="1819165"/>
          </a:xfrm>
          <a:custGeom>
            <a:avLst/>
            <a:gdLst>
              <a:gd name="connsiteX0" fmla="*/ 938732 w 1249186"/>
              <a:gd name="connsiteY0" fmla="*/ 0 h 1885301"/>
              <a:gd name="connsiteX1" fmla="*/ 959246 w 1249186"/>
              <a:gd name="connsiteY1" fmla="*/ 0 h 1885301"/>
              <a:gd name="connsiteX2" fmla="*/ 1066879 w 1249186"/>
              <a:gd name="connsiteY2" fmla="*/ 213796 h 1885301"/>
              <a:gd name="connsiteX3" fmla="*/ 1097309 w 1249186"/>
              <a:gd name="connsiteY3" fmla="*/ 1885301 h 1885301"/>
              <a:gd name="connsiteX4" fmla="*/ 74980 w 1249186"/>
              <a:gd name="connsiteY4" fmla="*/ 1473346 h 1885301"/>
              <a:gd name="connsiteX5" fmla="*/ 103337 w 1249186"/>
              <a:gd name="connsiteY5" fmla="*/ 1395308 h 1885301"/>
              <a:gd name="connsiteX6" fmla="*/ 27427 w 1249186"/>
              <a:gd name="connsiteY6" fmla="*/ 575215 h 1885301"/>
              <a:gd name="connsiteX7" fmla="*/ 0 w 1249186"/>
              <a:gd name="connsiteY7" fmla="*/ 527785 h 188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186" h="1885301">
                <a:moveTo>
                  <a:pt x="938732" y="0"/>
                </a:moveTo>
                <a:lnTo>
                  <a:pt x="959246" y="0"/>
                </a:lnTo>
                <a:lnTo>
                  <a:pt x="1066879" y="213796"/>
                </a:lnTo>
                <a:cubicBezTo>
                  <a:pt x="1297612" y="744590"/>
                  <a:pt x="1311073" y="1345832"/>
                  <a:pt x="1097309" y="1885301"/>
                </a:cubicBezTo>
                <a:lnTo>
                  <a:pt x="74980" y="1473346"/>
                </a:lnTo>
                <a:lnTo>
                  <a:pt x="103337" y="1395308"/>
                </a:lnTo>
                <a:cubicBezTo>
                  <a:pt x="187039" y="1122689"/>
                  <a:pt x="157558" y="827578"/>
                  <a:pt x="27427" y="575215"/>
                </a:cubicBezTo>
                <a:lnTo>
                  <a:pt x="0" y="527785"/>
                </a:lnTo>
                <a:close/>
              </a:path>
            </a:pathLst>
          </a:cu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D4FEE12-E785-CEED-C973-99E894F9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" r="3979" b="6273"/>
          <a:stretch>
            <a:fillRect/>
          </a:stretch>
        </p:blipFill>
        <p:spPr>
          <a:xfrm rot="9555426">
            <a:off x="-1852344" y="3580481"/>
            <a:ext cx="1469520" cy="2131256"/>
          </a:xfrm>
          <a:custGeom>
            <a:avLst/>
            <a:gdLst>
              <a:gd name="connsiteX0" fmla="*/ 786496 w 1280929"/>
              <a:gd name="connsiteY0" fmla="*/ 0 h 1857740"/>
              <a:gd name="connsiteX1" fmla="*/ 1231803 w 1280929"/>
              <a:gd name="connsiteY1" fmla="*/ 1857740 h 1857740"/>
              <a:gd name="connsiteX2" fmla="*/ 160676 w 1280929"/>
              <a:gd name="connsiteY2" fmla="*/ 1612343 h 1857740"/>
              <a:gd name="connsiteX3" fmla="*/ 164316 w 1280929"/>
              <a:gd name="connsiteY3" fmla="*/ 1597547 h 1857740"/>
              <a:gd name="connsiteX4" fmla="*/ 10460 w 1280929"/>
              <a:gd name="connsiteY4" fmla="*/ 789135 h 1857740"/>
              <a:gd name="connsiteX5" fmla="*/ 0 w 1280929"/>
              <a:gd name="connsiteY5" fmla="*/ 774581 h 1857740"/>
              <a:gd name="connsiteX6" fmla="*/ 0 w 1280929"/>
              <a:gd name="connsiteY6" fmla="*/ 634544 h 185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929" h="1857740">
                <a:moveTo>
                  <a:pt x="786496" y="0"/>
                </a:moveTo>
                <a:cubicBezTo>
                  <a:pt x="1208222" y="522716"/>
                  <a:pt x="1372124" y="1206481"/>
                  <a:pt x="1231803" y="1857740"/>
                </a:cubicBezTo>
                <a:lnTo>
                  <a:pt x="160676" y="1612343"/>
                </a:lnTo>
                <a:lnTo>
                  <a:pt x="164316" y="1597547"/>
                </a:lnTo>
                <a:cubicBezTo>
                  <a:pt x="217223" y="1327004"/>
                  <a:pt x="167994" y="1036511"/>
                  <a:pt x="10460" y="789135"/>
                </a:cubicBezTo>
                <a:lnTo>
                  <a:pt x="0" y="774581"/>
                </a:lnTo>
                <a:lnTo>
                  <a:pt x="0" y="634544"/>
                </a:lnTo>
                <a:close/>
              </a:path>
            </a:pathLst>
          </a:cu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263163A-C08C-274E-AAE0-4987557B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r="20725" b="7871"/>
          <a:stretch>
            <a:fillRect/>
          </a:stretch>
        </p:blipFill>
        <p:spPr>
          <a:xfrm rot="12082487">
            <a:off x="-2012382" y="1768117"/>
            <a:ext cx="1426562" cy="1956393"/>
          </a:xfrm>
          <a:custGeom>
            <a:avLst/>
            <a:gdLst>
              <a:gd name="connsiteX0" fmla="*/ 594869 w 1232877"/>
              <a:gd name="connsiteY0" fmla="*/ 0 h 1690772"/>
              <a:gd name="connsiteX1" fmla="*/ 1059630 w 1232877"/>
              <a:gd name="connsiteY1" fmla="*/ 0 h 1690772"/>
              <a:gd name="connsiteX2" fmla="*/ 1067621 w 1232877"/>
              <a:gd name="connsiteY2" fmla="*/ 16522 h 1690772"/>
              <a:gd name="connsiteX3" fmla="*/ 1065177 w 1232877"/>
              <a:gd name="connsiteY3" fmla="*/ 1690772 h 1690772"/>
              <a:gd name="connsiteX4" fmla="*/ 48718 w 1232877"/>
              <a:gd name="connsiteY4" fmla="*/ 1282814 h 1690772"/>
              <a:gd name="connsiteX5" fmla="*/ 69738 w 1232877"/>
              <a:gd name="connsiteY5" fmla="*/ 1232219 h 1690772"/>
              <a:gd name="connsiteX6" fmla="*/ 38272 w 1232877"/>
              <a:gd name="connsiteY6" fmla="*/ 409222 h 1690772"/>
              <a:gd name="connsiteX7" fmla="*/ 0 w 1232877"/>
              <a:gd name="connsiteY7" fmla="*/ 335537 h 169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2877" h="1690772">
                <a:moveTo>
                  <a:pt x="594869" y="0"/>
                </a:moveTo>
                <a:lnTo>
                  <a:pt x="1059630" y="0"/>
                </a:lnTo>
                <a:lnTo>
                  <a:pt x="1067621" y="16522"/>
                </a:lnTo>
                <a:cubicBezTo>
                  <a:pt x="1287554" y="546830"/>
                  <a:pt x="1289186" y="1149043"/>
                  <a:pt x="1065177" y="1690772"/>
                </a:cubicBezTo>
                <a:lnTo>
                  <a:pt x="48718" y="1282814"/>
                </a:lnTo>
                <a:lnTo>
                  <a:pt x="69738" y="1232219"/>
                </a:lnTo>
                <a:cubicBezTo>
                  <a:pt x="165919" y="965066"/>
                  <a:pt x="156742" y="668628"/>
                  <a:pt x="38272" y="409222"/>
                </a:cubicBezTo>
                <a:lnTo>
                  <a:pt x="0" y="335537"/>
                </a:lnTo>
                <a:close/>
              </a:path>
            </a:pathLst>
          </a:cu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264E99F-4B16-BE42-6170-761AC277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6" r="7603"/>
          <a:stretch>
            <a:fillRect/>
          </a:stretch>
        </p:blipFill>
        <p:spPr>
          <a:xfrm rot="14998349">
            <a:off x="-761371" y="1349355"/>
            <a:ext cx="1248286" cy="1634626"/>
          </a:xfrm>
          <a:custGeom>
            <a:avLst/>
            <a:gdLst>
              <a:gd name="connsiteX0" fmla="*/ 399647 w 1208217"/>
              <a:gd name="connsiteY0" fmla="*/ 0 h 1582156"/>
              <a:gd name="connsiteX1" fmla="*/ 1096209 w 1208217"/>
              <a:gd name="connsiteY1" fmla="*/ 0 h 1582156"/>
              <a:gd name="connsiteX2" fmla="*/ 1148047 w 1208217"/>
              <a:gd name="connsiteY2" fmla="*/ 174880 h 1582156"/>
              <a:gd name="connsiteX3" fmla="*/ 1095810 w 1208217"/>
              <a:gd name="connsiteY3" fmla="*/ 1390079 h 1582156"/>
              <a:gd name="connsiteX4" fmla="*/ 1020209 w 1208217"/>
              <a:gd name="connsiteY4" fmla="*/ 1582156 h 1582156"/>
              <a:gd name="connsiteX5" fmla="*/ 919133 w 1208217"/>
              <a:gd name="connsiteY5" fmla="*/ 1582156 h 1582156"/>
              <a:gd name="connsiteX6" fmla="*/ 11876 w 1208217"/>
              <a:gd name="connsiteY6" fmla="*/ 1153320 h 1582156"/>
              <a:gd name="connsiteX7" fmla="*/ 35810 w 1208217"/>
              <a:gd name="connsiteY7" fmla="*/ 1107043 h 1582156"/>
              <a:gd name="connsiteX8" fmla="*/ 115721 w 1208217"/>
              <a:gd name="connsiteY8" fmla="*/ 675901 h 1582156"/>
              <a:gd name="connsiteX9" fmla="*/ 25069 w 1208217"/>
              <a:gd name="connsiteY9" fmla="*/ 246889 h 1582156"/>
              <a:gd name="connsiteX10" fmla="*/ 0 w 1208217"/>
              <a:gd name="connsiteY10" fmla="*/ 201248 h 158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217" h="1582156">
                <a:moveTo>
                  <a:pt x="399647" y="0"/>
                </a:moveTo>
                <a:lnTo>
                  <a:pt x="1096209" y="0"/>
                </a:lnTo>
                <a:lnTo>
                  <a:pt x="1148047" y="174880"/>
                </a:lnTo>
                <a:cubicBezTo>
                  <a:pt x="1242903" y="575298"/>
                  <a:pt x="1225693" y="996600"/>
                  <a:pt x="1095810" y="1390079"/>
                </a:cubicBezTo>
                <a:lnTo>
                  <a:pt x="1020209" y="1582156"/>
                </a:lnTo>
                <a:lnTo>
                  <a:pt x="919133" y="1582156"/>
                </a:lnTo>
                <a:lnTo>
                  <a:pt x="11876" y="1153320"/>
                </a:lnTo>
                <a:lnTo>
                  <a:pt x="35810" y="1107043"/>
                </a:lnTo>
                <a:cubicBezTo>
                  <a:pt x="89074" y="974169"/>
                  <a:pt x="117626" y="828455"/>
                  <a:pt x="115721" y="675901"/>
                </a:cubicBezTo>
                <a:cubicBezTo>
                  <a:pt x="113816" y="523346"/>
                  <a:pt x="81635" y="378391"/>
                  <a:pt x="25069" y="246889"/>
                </a:cubicBezTo>
                <a:lnTo>
                  <a:pt x="0" y="201248"/>
                </a:lnTo>
                <a:close/>
              </a:path>
            </a:pathLst>
          </a:cu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1AE3CC4-0C91-931E-0D79-CE3AAED04DAC}"/>
              </a:ext>
            </a:extLst>
          </p:cNvPr>
          <p:cNvSpPr txBox="1"/>
          <p:nvPr/>
        </p:nvSpPr>
        <p:spPr>
          <a:xfrm rot="21523467">
            <a:off x="20612" y="3380623"/>
            <a:ext cx="126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mpact" panose="020B0806030902050204" pitchFamily="34" charset="0"/>
              </a:rPr>
              <a:t>CONTENTS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10CAAE-6C0A-DCDF-1F13-CBA8FCC72E8C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74666-C902-1499-3D6D-42D5296339CD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901C02-23F5-8067-918F-01E46DF9B23B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F185F7-43E4-4CF9-CC9D-80FF6F4FCEC9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136BE5-54CB-AEC0-96A4-D884132C6476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8BE35A-2C0D-E6F4-378A-F62627318DCB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6598E-83EA-CE80-6278-8985137C21B8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75CCAF7-A1FE-9231-E175-4FAA6B549EC5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C5A820F-8765-F335-643C-3D2216568AA0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73C239-61BE-5D17-6985-0A92AE2C35C7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17322CB-DB9D-AC6A-5918-AA100CF51AB7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6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5C905F94-D759-1270-4185-E54313AB8F8E}"/>
              </a:ext>
            </a:extLst>
          </p:cNvPr>
          <p:cNvSpPr txBox="1"/>
          <p:nvPr/>
        </p:nvSpPr>
        <p:spPr>
          <a:xfrm>
            <a:off x="1004165" y="-1034055"/>
            <a:ext cx="3936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RESULT </a:t>
            </a:r>
          </a:p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F49391C-A580-E164-8F40-23851AAA67A6}"/>
              </a:ext>
            </a:extLst>
          </p:cNvPr>
          <p:cNvSpPr txBox="1"/>
          <p:nvPr/>
        </p:nvSpPr>
        <p:spPr>
          <a:xfrm>
            <a:off x="5811208" y="2842014"/>
            <a:ext cx="5404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ROBOT PARTS </a:t>
            </a:r>
          </a:p>
          <a:p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A0B8A0-6A68-EAF9-96BA-93B9AD84AA43}"/>
              </a:ext>
            </a:extLst>
          </p:cNvPr>
          <p:cNvSpPr txBox="1"/>
          <p:nvPr/>
        </p:nvSpPr>
        <p:spPr>
          <a:xfrm>
            <a:off x="1189608" y="6732026"/>
            <a:ext cx="5829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FUTURE PLAN  </a:t>
            </a:r>
          </a:p>
          <a:p>
            <a:endParaRPr lang="en-US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862E5D03-03B2-CBAC-79AC-7EFD922C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t="7483" r="14147" b="3505"/>
          <a:stretch>
            <a:fillRect/>
          </a:stretch>
        </p:blipFill>
        <p:spPr>
          <a:xfrm rot="2865182">
            <a:off x="841076" y="4022869"/>
            <a:ext cx="1209087" cy="1910214"/>
          </a:xfrm>
          <a:custGeom>
            <a:avLst/>
            <a:gdLst>
              <a:gd name="connsiteX0" fmla="*/ 980704 w 1209087"/>
              <a:gd name="connsiteY0" fmla="*/ 0 h 1910214"/>
              <a:gd name="connsiteX1" fmla="*/ 1004702 w 1209087"/>
              <a:gd name="connsiteY1" fmla="*/ 1910214 h 1910214"/>
              <a:gd name="connsiteX2" fmla="*/ 14227 w 1209087"/>
              <a:gd name="connsiteY2" fmla="*/ 1434301 h 1910214"/>
              <a:gd name="connsiteX3" fmla="*/ 21045 w 1209087"/>
              <a:gd name="connsiteY3" fmla="*/ 1420674 h 1910214"/>
              <a:gd name="connsiteX4" fmla="*/ 0 w 1209087"/>
              <a:gd name="connsiteY4" fmla="*/ 481219 h 19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087" h="1910214">
                <a:moveTo>
                  <a:pt x="980704" y="0"/>
                </a:moveTo>
                <a:cubicBezTo>
                  <a:pt x="1276565" y="602951"/>
                  <a:pt x="1285398" y="1306031"/>
                  <a:pt x="1004702" y="1910214"/>
                </a:cubicBezTo>
                <a:lnTo>
                  <a:pt x="14227" y="1434301"/>
                </a:lnTo>
                <a:lnTo>
                  <a:pt x="21045" y="1420674"/>
                </a:lnTo>
                <a:cubicBezTo>
                  <a:pt x="148307" y="1132473"/>
                  <a:pt x="151217" y="789394"/>
                  <a:pt x="0" y="481219"/>
                </a:cubicBezTo>
                <a:close/>
              </a:path>
            </a:pathLst>
          </a:cu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D18CAA8-BD36-60EE-609D-BAE83386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3215" r="18280" b="8849"/>
          <a:stretch>
            <a:fillRect/>
          </a:stretch>
        </p:blipFill>
        <p:spPr>
          <a:xfrm rot="21537595">
            <a:off x="2302560" y="1439365"/>
            <a:ext cx="2539425" cy="3958250"/>
          </a:xfrm>
          <a:custGeom>
            <a:avLst/>
            <a:gdLst>
              <a:gd name="connsiteX0" fmla="*/ 959759 w 1224177"/>
              <a:gd name="connsiteY0" fmla="*/ 0 h 1908148"/>
              <a:gd name="connsiteX1" fmla="*/ 1051761 w 1224177"/>
              <a:gd name="connsiteY1" fmla="*/ 1908148 h 1908148"/>
              <a:gd name="connsiteX2" fmla="*/ 43654 w 1224177"/>
              <a:gd name="connsiteY2" fmla="*/ 1487347 h 1908148"/>
              <a:gd name="connsiteX3" fmla="*/ 7633 w 1224177"/>
              <a:gd name="connsiteY3" fmla="*/ 548348 h 1908148"/>
              <a:gd name="connsiteX4" fmla="*/ 0 w 1224177"/>
              <a:gd name="connsiteY4" fmla="*/ 535161 h 190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77" h="1908148">
                <a:moveTo>
                  <a:pt x="959759" y="0"/>
                </a:moveTo>
                <a:cubicBezTo>
                  <a:pt x="1276613" y="586029"/>
                  <a:pt x="1310476" y="1288349"/>
                  <a:pt x="1051761" y="1908148"/>
                </a:cubicBezTo>
                <a:lnTo>
                  <a:pt x="43654" y="1487347"/>
                </a:lnTo>
                <a:cubicBezTo>
                  <a:pt x="175886" y="1170562"/>
                  <a:pt x="152154" y="828293"/>
                  <a:pt x="7633" y="548348"/>
                </a:cubicBezTo>
                <a:lnTo>
                  <a:pt x="0" y="535161"/>
                </a:lnTo>
                <a:close/>
              </a:path>
            </a:pathLst>
          </a:cu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0DD8A9C-91C5-F5B4-9F03-7735BA9C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6" r="31336" b="310"/>
          <a:stretch>
            <a:fillRect/>
          </a:stretch>
        </p:blipFill>
        <p:spPr>
          <a:xfrm rot="18689562">
            <a:off x="621966" y="1488614"/>
            <a:ext cx="1247865" cy="1715110"/>
          </a:xfrm>
          <a:custGeom>
            <a:avLst/>
            <a:gdLst>
              <a:gd name="connsiteX0" fmla="*/ 877275 w 1273792"/>
              <a:gd name="connsiteY0" fmla="*/ 0 h 1844535"/>
              <a:gd name="connsiteX1" fmla="*/ 947620 w 1273792"/>
              <a:gd name="connsiteY1" fmla="*/ 0 h 1844535"/>
              <a:gd name="connsiteX2" fmla="*/ 1050927 w 1273792"/>
              <a:gd name="connsiteY2" fmla="*/ 181750 h 1844535"/>
              <a:gd name="connsiteX3" fmla="*/ 1154503 w 1273792"/>
              <a:gd name="connsiteY3" fmla="*/ 1844535 h 1844535"/>
              <a:gd name="connsiteX4" fmla="*/ 107251 w 1273792"/>
              <a:gd name="connsiteY4" fmla="*/ 1497719 h 1844535"/>
              <a:gd name="connsiteX5" fmla="*/ 138196 w 1273792"/>
              <a:gd name="connsiteY5" fmla="*/ 1413410 h 1844535"/>
              <a:gd name="connsiteX6" fmla="*/ 109362 w 1273792"/>
              <a:gd name="connsiteY6" fmla="*/ 778594 h 1844535"/>
              <a:gd name="connsiteX7" fmla="*/ 13884 w 1273792"/>
              <a:gd name="connsiteY7" fmla="*/ 580530 h 1844535"/>
              <a:gd name="connsiteX8" fmla="*/ 0 w 1273792"/>
              <a:gd name="connsiteY8" fmla="*/ 560364 h 18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3792" h="1844535">
                <a:moveTo>
                  <a:pt x="877275" y="0"/>
                </a:moveTo>
                <a:lnTo>
                  <a:pt x="947620" y="0"/>
                </a:lnTo>
                <a:lnTo>
                  <a:pt x="1050927" y="181750"/>
                </a:lnTo>
                <a:cubicBezTo>
                  <a:pt x="1305166" y="695648"/>
                  <a:pt x="1344940" y="1293592"/>
                  <a:pt x="1154503" y="1844535"/>
                </a:cubicBezTo>
                <a:lnTo>
                  <a:pt x="107251" y="1497719"/>
                </a:lnTo>
                <a:lnTo>
                  <a:pt x="138196" y="1413410"/>
                </a:lnTo>
                <a:cubicBezTo>
                  <a:pt x="191352" y="1210006"/>
                  <a:pt x="185783" y="989977"/>
                  <a:pt x="109362" y="778594"/>
                </a:cubicBezTo>
                <a:cubicBezTo>
                  <a:pt x="83888" y="708133"/>
                  <a:pt x="51747" y="641968"/>
                  <a:pt x="13884" y="580530"/>
                </a:cubicBezTo>
                <a:lnTo>
                  <a:pt x="0" y="560364"/>
                </a:lnTo>
                <a:close/>
              </a:path>
            </a:pathLst>
          </a:cu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0FAA8A2-132B-C3D5-15ED-9AF827648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r="40909" b="13951"/>
          <a:stretch>
            <a:fillRect/>
          </a:stretch>
        </p:blipFill>
        <p:spPr>
          <a:xfrm rot="15418602">
            <a:off x="-722935" y="1295725"/>
            <a:ext cx="1205364" cy="1819165"/>
          </a:xfrm>
          <a:custGeom>
            <a:avLst/>
            <a:gdLst>
              <a:gd name="connsiteX0" fmla="*/ 938732 w 1249186"/>
              <a:gd name="connsiteY0" fmla="*/ 0 h 1885301"/>
              <a:gd name="connsiteX1" fmla="*/ 959246 w 1249186"/>
              <a:gd name="connsiteY1" fmla="*/ 0 h 1885301"/>
              <a:gd name="connsiteX2" fmla="*/ 1066879 w 1249186"/>
              <a:gd name="connsiteY2" fmla="*/ 213796 h 1885301"/>
              <a:gd name="connsiteX3" fmla="*/ 1097309 w 1249186"/>
              <a:gd name="connsiteY3" fmla="*/ 1885301 h 1885301"/>
              <a:gd name="connsiteX4" fmla="*/ 74980 w 1249186"/>
              <a:gd name="connsiteY4" fmla="*/ 1473346 h 1885301"/>
              <a:gd name="connsiteX5" fmla="*/ 103337 w 1249186"/>
              <a:gd name="connsiteY5" fmla="*/ 1395308 h 1885301"/>
              <a:gd name="connsiteX6" fmla="*/ 27427 w 1249186"/>
              <a:gd name="connsiteY6" fmla="*/ 575215 h 1885301"/>
              <a:gd name="connsiteX7" fmla="*/ 0 w 1249186"/>
              <a:gd name="connsiteY7" fmla="*/ 527785 h 188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186" h="1885301">
                <a:moveTo>
                  <a:pt x="938732" y="0"/>
                </a:moveTo>
                <a:lnTo>
                  <a:pt x="959246" y="0"/>
                </a:lnTo>
                <a:lnTo>
                  <a:pt x="1066879" y="213796"/>
                </a:lnTo>
                <a:cubicBezTo>
                  <a:pt x="1297612" y="744590"/>
                  <a:pt x="1311073" y="1345832"/>
                  <a:pt x="1097309" y="1885301"/>
                </a:cubicBezTo>
                <a:lnTo>
                  <a:pt x="74980" y="1473346"/>
                </a:lnTo>
                <a:lnTo>
                  <a:pt x="103337" y="1395308"/>
                </a:lnTo>
                <a:cubicBezTo>
                  <a:pt x="187039" y="1122689"/>
                  <a:pt x="157558" y="827578"/>
                  <a:pt x="27427" y="575215"/>
                </a:cubicBezTo>
                <a:lnTo>
                  <a:pt x="0" y="527785"/>
                </a:lnTo>
                <a:close/>
              </a:path>
            </a:pathLst>
          </a:cu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D4FEE12-E785-CEED-C973-99E894F9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" r="3979" b="6273"/>
          <a:stretch>
            <a:fillRect/>
          </a:stretch>
        </p:blipFill>
        <p:spPr>
          <a:xfrm rot="6696984">
            <a:off x="-753344" y="4354709"/>
            <a:ext cx="1469520" cy="2131256"/>
          </a:xfrm>
          <a:custGeom>
            <a:avLst/>
            <a:gdLst>
              <a:gd name="connsiteX0" fmla="*/ 786496 w 1280929"/>
              <a:gd name="connsiteY0" fmla="*/ 0 h 1857740"/>
              <a:gd name="connsiteX1" fmla="*/ 1231803 w 1280929"/>
              <a:gd name="connsiteY1" fmla="*/ 1857740 h 1857740"/>
              <a:gd name="connsiteX2" fmla="*/ 160676 w 1280929"/>
              <a:gd name="connsiteY2" fmla="*/ 1612343 h 1857740"/>
              <a:gd name="connsiteX3" fmla="*/ 164316 w 1280929"/>
              <a:gd name="connsiteY3" fmla="*/ 1597547 h 1857740"/>
              <a:gd name="connsiteX4" fmla="*/ 10460 w 1280929"/>
              <a:gd name="connsiteY4" fmla="*/ 789135 h 1857740"/>
              <a:gd name="connsiteX5" fmla="*/ 0 w 1280929"/>
              <a:gd name="connsiteY5" fmla="*/ 774581 h 1857740"/>
              <a:gd name="connsiteX6" fmla="*/ 0 w 1280929"/>
              <a:gd name="connsiteY6" fmla="*/ 634544 h 185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929" h="1857740">
                <a:moveTo>
                  <a:pt x="786496" y="0"/>
                </a:moveTo>
                <a:cubicBezTo>
                  <a:pt x="1208222" y="522716"/>
                  <a:pt x="1372124" y="1206481"/>
                  <a:pt x="1231803" y="1857740"/>
                </a:cubicBezTo>
                <a:lnTo>
                  <a:pt x="160676" y="1612343"/>
                </a:lnTo>
                <a:lnTo>
                  <a:pt x="164316" y="1597547"/>
                </a:lnTo>
                <a:cubicBezTo>
                  <a:pt x="217223" y="1327004"/>
                  <a:pt x="167994" y="1036511"/>
                  <a:pt x="10460" y="789135"/>
                </a:cubicBezTo>
                <a:lnTo>
                  <a:pt x="0" y="774581"/>
                </a:lnTo>
                <a:lnTo>
                  <a:pt x="0" y="634544"/>
                </a:lnTo>
                <a:close/>
              </a:path>
            </a:pathLst>
          </a:cu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263163A-C08C-274E-AAE0-4987557B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r="20725" b="7871"/>
          <a:stretch>
            <a:fillRect/>
          </a:stretch>
        </p:blipFill>
        <p:spPr>
          <a:xfrm rot="9224045">
            <a:off x="-2257991" y="3296230"/>
            <a:ext cx="1426562" cy="1956393"/>
          </a:xfrm>
          <a:custGeom>
            <a:avLst/>
            <a:gdLst>
              <a:gd name="connsiteX0" fmla="*/ 594869 w 1232877"/>
              <a:gd name="connsiteY0" fmla="*/ 0 h 1690772"/>
              <a:gd name="connsiteX1" fmla="*/ 1059630 w 1232877"/>
              <a:gd name="connsiteY1" fmla="*/ 0 h 1690772"/>
              <a:gd name="connsiteX2" fmla="*/ 1067621 w 1232877"/>
              <a:gd name="connsiteY2" fmla="*/ 16522 h 1690772"/>
              <a:gd name="connsiteX3" fmla="*/ 1065177 w 1232877"/>
              <a:gd name="connsiteY3" fmla="*/ 1690772 h 1690772"/>
              <a:gd name="connsiteX4" fmla="*/ 48718 w 1232877"/>
              <a:gd name="connsiteY4" fmla="*/ 1282814 h 1690772"/>
              <a:gd name="connsiteX5" fmla="*/ 69738 w 1232877"/>
              <a:gd name="connsiteY5" fmla="*/ 1232219 h 1690772"/>
              <a:gd name="connsiteX6" fmla="*/ 38272 w 1232877"/>
              <a:gd name="connsiteY6" fmla="*/ 409222 h 1690772"/>
              <a:gd name="connsiteX7" fmla="*/ 0 w 1232877"/>
              <a:gd name="connsiteY7" fmla="*/ 335537 h 169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2877" h="1690772">
                <a:moveTo>
                  <a:pt x="594869" y="0"/>
                </a:moveTo>
                <a:lnTo>
                  <a:pt x="1059630" y="0"/>
                </a:lnTo>
                <a:lnTo>
                  <a:pt x="1067621" y="16522"/>
                </a:lnTo>
                <a:cubicBezTo>
                  <a:pt x="1287554" y="546830"/>
                  <a:pt x="1289186" y="1149043"/>
                  <a:pt x="1065177" y="1690772"/>
                </a:cubicBezTo>
                <a:lnTo>
                  <a:pt x="48718" y="1282814"/>
                </a:lnTo>
                <a:lnTo>
                  <a:pt x="69738" y="1232219"/>
                </a:lnTo>
                <a:cubicBezTo>
                  <a:pt x="165919" y="965066"/>
                  <a:pt x="156742" y="668628"/>
                  <a:pt x="38272" y="409222"/>
                </a:cubicBezTo>
                <a:lnTo>
                  <a:pt x="0" y="335537"/>
                </a:lnTo>
                <a:close/>
              </a:path>
            </a:pathLst>
          </a:cu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264E99F-4B16-BE42-6170-761AC277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6" r="7603"/>
          <a:stretch>
            <a:fillRect/>
          </a:stretch>
        </p:blipFill>
        <p:spPr>
          <a:xfrm rot="12139907">
            <a:off x="-1814329" y="2208013"/>
            <a:ext cx="1248286" cy="1634626"/>
          </a:xfrm>
          <a:custGeom>
            <a:avLst/>
            <a:gdLst>
              <a:gd name="connsiteX0" fmla="*/ 399647 w 1208217"/>
              <a:gd name="connsiteY0" fmla="*/ 0 h 1582156"/>
              <a:gd name="connsiteX1" fmla="*/ 1096209 w 1208217"/>
              <a:gd name="connsiteY1" fmla="*/ 0 h 1582156"/>
              <a:gd name="connsiteX2" fmla="*/ 1148047 w 1208217"/>
              <a:gd name="connsiteY2" fmla="*/ 174880 h 1582156"/>
              <a:gd name="connsiteX3" fmla="*/ 1095810 w 1208217"/>
              <a:gd name="connsiteY3" fmla="*/ 1390079 h 1582156"/>
              <a:gd name="connsiteX4" fmla="*/ 1020209 w 1208217"/>
              <a:gd name="connsiteY4" fmla="*/ 1582156 h 1582156"/>
              <a:gd name="connsiteX5" fmla="*/ 919133 w 1208217"/>
              <a:gd name="connsiteY5" fmla="*/ 1582156 h 1582156"/>
              <a:gd name="connsiteX6" fmla="*/ 11876 w 1208217"/>
              <a:gd name="connsiteY6" fmla="*/ 1153320 h 1582156"/>
              <a:gd name="connsiteX7" fmla="*/ 35810 w 1208217"/>
              <a:gd name="connsiteY7" fmla="*/ 1107043 h 1582156"/>
              <a:gd name="connsiteX8" fmla="*/ 115721 w 1208217"/>
              <a:gd name="connsiteY8" fmla="*/ 675901 h 1582156"/>
              <a:gd name="connsiteX9" fmla="*/ 25069 w 1208217"/>
              <a:gd name="connsiteY9" fmla="*/ 246889 h 1582156"/>
              <a:gd name="connsiteX10" fmla="*/ 0 w 1208217"/>
              <a:gd name="connsiteY10" fmla="*/ 201248 h 158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217" h="1582156">
                <a:moveTo>
                  <a:pt x="399647" y="0"/>
                </a:moveTo>
                <a:lnTo>
                  <a:pt x="1096209" y="0"/>
                </a:lnTo>
                <a:lnTo>
                  <a:pt x="1148047" y="174880"/>
                </a:lnTo>
                <a:cubicBezTo>
                  <a:pt x="1242903" y="575298"/>
                  <a:pt x="1225693" y="996600"/>
                  <a:pt x="1095810" y="1390079"/>
                </a:cubicBezTo>
                <a:lnTo>
                  <a:pt x="1020209" y="1582156"/>
                </a:lnTo>
                <a:lnTo>
                  <a:pt x="919133" y="1582156"/>
                </a:lnTo>
                <a:lnTo>
                  <a:pt x="11876" y="1153320"/>
                </a:lnTo>
                <a:lnTo>
                  <a:pt x="35810" y="1107043"/>
                </a:lnTo>
                <a:cubicBezTo>
                  <a:pt x="89074" y="974169"/>
                  <a:pt x="117626" y="828455"/>
                  <a:pt x="115721" y="675901"/>
                </a:cubicBezTo>
                <a:cubicBezTo>
                  <a:pt x="113816" y="523346"/>
                  <a:pt x="81635" y="378391"/>
                  <a:pt x="25069" y="246889"/>
                </a:cubicBezTo>
                <a:lnTo>
                  <a:pt x="0" y="201248"/>
                </a:lnTo>
                <a:close/>
              </a:path>
            </a:pathLst>
          </a:cu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1AE3CC4-0C91-931E-0D79-CE3AAED04DAC}"/>
              </a:ext>
            </a:extLst>
          </p:cNvPr>
          <p:cNvSpPr txBox="1"/>
          <p:nvPr/>
        </p:nvSpPr>
        <p:spPr>
          <a:xfrm rot="21523467">
            <a:off x="20612" y="3380623"/>
            <a:ext cx="126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mpact" panose="020B0806030902050204" pitchFamily="34" charset="0"/>
              </a:rPr>
              <a:t>CONTENTS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9E16EA-13F2-0BD0-8A78-BDEE13F82FFD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7B8AEF-3521-8E08-86C4-A0E83DA213C1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F6D596-CF8D-08E5-D6DA-8B438B53C42D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D7798CD-EE24-D9F9-C8AC-89647DFF9980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A8CD4-32E7-F0D5-3858-4C2F37EA2667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D0C3A2-700E-EB97-B084-1A54D1936902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C6C783-712A-2F86-E50A-0EE8DB05BA7E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11F66F1-F33F-14A5-E3A4-C2B263307787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64EBD88-B2D9-0699-1647-2E01CF121EB8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C25A76-1AC9-7FFC-4E25-2B77D80C6493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C32E73-EAF0-C52E-ECBB-CABC928B41E8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5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8F49391C-A580-E164-8F40-23851AAA67A6}"/>
              </a:ext>
            </a:extLst>
          </p:cNvPr>
          <p:cNvSpPr txBox="1"/>
          <p:nvPr/>
        </p:nvSpPr>
        <p:spPr>
          <a:xfrm>
            <a:off x="355418" y="-1046824"/>
            <a:ext cx="5404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ROBOT PARTS </a:t>
            </a:r>
          </a:p>
          <a:p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A0B8A0-6A68-EAF9-96BA-93B9AD84AA43}"/>
              </a:ext>
            </a:extLst>
          </p:cNvPr>
          <p:cNvSpPr txBox="1"/>
          <p:nvPr/>
        </p:nvSpPr>
        <p:spPr>
          <a:xfrm>
            <a:off x="5928096" y="2822919"/>
            <a:ext cx="5829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FUTURE PLAN  </a:t>
            </a:r>
          </a:p>
          <a:p>
            <a:endParaRPr lang="en-US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862E5D03-03B2-CBAC-79AC-7EFD922C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t="7483" r="14147" b="3505"/>
          <a:stretch>
            <a:fillRect/>
          </a:stretch>
        </p:blipFill>
        <p:spPr>
          <a:xfrm rot="21546340">
            <a:off x="2195449" y="1827118"/>
            <a:ext cx="2267010" cy="3581607"/>
          </a:xfrm>
          <a:custGeom>
            <a:avLst/>
            <a:gdLst>
              <a:gd name="connsiteX0" fmla="*/ 980704 w 1209087"/>
              <a:gd name="connsiteY0" fmla="*/ 0 h 1910214"/>
              <a:gd name="connsiteX1" fmla="*/ 1004702 w 1209087"/>
              <a:gd name="connsiteY1" fmla="*/ 1910214 h 1910214"/>
              <a:gd name="connsiteX2" fmla="*/ 14227 w 1209087"/>
              <a:gd name="connsiteY2" fmla="*/ 1434301 h 1910214"/>
              <a:gd name="connsiteX3" fmla="*/ 21045 w 1209087"/>
              <a:gd name="connsiteY3" fmla="*/ 1420674 h 1910214"/>
              <a:gd name="connsiteX4" fmla="*/ 0 w 1209087"/>
              <a:gd name="connsiteY4" fmla="*/ 481219 h 19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087" h="1910214">
                <a:moveTo>
                  <a:pt x="980704" y="0"/>
                </a:moveTo>
                <a:cubicBezTo>
                  <a:pt x="1276565" y="602951"/>
                  <a:pt x="1285398" y="1306031"/>
                  <a:pt x="1004702" y="1910214"/>
                </a:cubicBezTo>
                <a:lnTo>
                  <a:pt x="14227" y="1434301"/>
                </a:lnTo>
                <a:lnTo>
                  <a:pt x="21045" y="1420674"/>
                </a:lnTo>
                <a:cubicBezTo>
                  <a:pt x="148307" y="1132473"/>
                  <a:pt x="151217" y="789394"/>
                  <a:pt x="0" y="481219"/>
                </a:cubicBezTo>
                <a:close/>
              </a:path>
            </a:pathLst>
          </a:cu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D18CAA8-BD36-60EE-609D-BAE83386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3215" r="18280" b="8849"/>
          <a:stretch>
            <a:fillRect/>
          </a:stretch>
        </p:blipFill>
        <p:spPr>
          <a:xfrm rot="18618753">
            <a:off x="514317" y="1381628"/>
            <a:ext cx="1237051" cy="1928215"/>
          </a:xfrm>
          <a:custGeom>
            <a:avLst/>
            <a:gdLst>
              <a:gd name="connsiteX0" fmla="*/ 959759 w 1224177"/>
              <a:gd name="connsiteY0" fmla="*/ 0 h 1908148"/>
              <a:gd name="connsiteX1" fmla="*/ 1051761 w 1224177"/>
              <a:gd name="connsiteY1" fmla="*/ 1908148 h 1908148"/>
              <a:gd name="connsiteX2" fmla="*/ 43654 w 1224177"/>
              <a:gd name="connsiteY2" fmla="*/ 1487347 h 1908148"/>
              <a:gd name="connsiteX3" fmla="*/ 7633 w 1224177"/>
              <a:gd name="connsiteY3" fmla="*/ 548348 h 1908148"/>
              <a:gd name="connsiteX4" fmla="*/ 0 w 1224177"/>
              <a:gd name="connsiteY4" fmla="*/ 535161 h 190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77" h="1908148">
                <a:moveTo>
                  <a:pt x="959759" y="0"/>
                </a:moveTo>
                <a:cubicBezTo>
                  <a:pt x="1276613" y="586029"/>
                  <a:pt x="1310476" y="1288349"/>
                  <a:pt x="1051761" y="1908148"/>
                </a:cubicBezTo>
                <a:lnTo>
                  <a:pt x="43654" y="1487347"/>
                </a:lnTo>
                <a:cubicBezTo>
                  <a:pt x="175886" y="1170562"/>
                  <a:pt x="152154" y="828293"/>
                  <a:pt x="7633" y="548348"/>
                </a:cubicBezTo>
                <a:lnTo>
                  <a:pt x="0" y="535161"/>
                </a:lnTo>
                <a:close/>
              </a:path>
            </a:pathLst>
          </a:cu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0DD8A9C-91C5-F5B4-9F03-7735BA9C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6" r="31336" b="310"/>
          <a:stretch>
            <a:fillRect/>
          </a:stretch>
        </p:blipFill>
        <p:spPr>
          <a:xfrm rot="15770720">
            <a:off x="-900166" y="1173002"/>
            <a:ext cx="1244326" cy="1801866"/>
          </a:xfrm>
          <a:custGeom>
            <a:avLst/>
            <a:gdLst>
              <a:gd name="connsiteX0" fmla="*/ 877275 w 1273792"/>
              <a:gd name="connsiteY0" fmla="*/ 0 h 1844535"/>
              <a:gd name="connsiteX1" fmla="*/ 947620 w 1273792"/>
              <a:gd name="connsiteY1" fmla="*/ 0 h 1844535"/>
              <a:gd name="connsiteX2" fmla="*/ 1050927 w 1273792"/>
              <a:gd name="connsiteY2" fmla="*/ 181750 h 1844535"/>
              <a:gd name="connsiteX3" fmla="*/ 1154503 w 1273792"/>
              <a:gd name="connsiteY3" fmla="*/ 1844535 h 1844535"/>
              <a:gd name="connsiteX4" fmla="*/ 107251 w 1273792"/>
              <a:gd name="connsiteY4" fmla="*/ 1497719 h 1844535"/>
              <a:gd name="connsiteX5" fmla="*/ 138196 w 1273792"/>
              <a:gd name="connsiteY5" fmla="*/ 1413410 h 1844535"/>
              <a:gd name="connsiteX6" fmla="*/ 109362 w 1273792"/>
              <a:gd name="connsiteY6" fmla="*/ 778594 h 1844535"/>
              <a:gd name="connsiteX7" fmla="*/ 13884 w 1273792"/>
              <a:gd name="connsiteY7" fmla="*/ 580530 h 1844535"/>
              <a:gd name="connsiteX8" fmla="*/ 0 w 1273792"/>
              <a:gd name="connsiteY8" fmla="*/ 560364 h 18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3792" h="1844535">
                <a:moveTo>
                  <a:pt x="877275" y="0"/>
                </a:moveTo>
                <a:lnTo>
                  <a:pt x="947620" y="0"/>
                </a:lnTo>
                <a:lnTo>
                  <a:pt x="1050927" y="181750"/>
                </a:lnTo>
                <a:cubicBezTo>
                  <a:pt x="1305166" y="695648"/>
                  <a:pt x="1344940" y="1293592"/>
                  <a:pt x="1154503" y="1844535"/>
                </a:cubicBezTo>
                <a:lnTo>
                  <a:pt x="107251" y="1497719"/>
                </a:lnTo>
                <a:lnTo>
                  <a:pt x="138196" y="1413410"/>
                </a:lnTo>
                <a:cubicBezTo>
                  <a:pt x="191352" y="1210006"/>
                  <a:pt x="185783" y="989977"/>
                  <a:pt x="109362" y="778594"/>
                </a:cubicBezTo>
                <a:cubicBezTo>
                  <a:pt x="83888" y="708133"/>
                  <a:pt x="51747" y="641968"/>
                  <a:pt x="13884" y="580530"/>
                </a:cubicBezTo>
                <a:lnTo>
                  <a:pt x="0" y="560364"/>
                </a:lnTo>
                <a:close/>
              </a:path>
            </a:pathLst>
          </a:cu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0FAA8A2-132B-C3D5-15ED-9AF827648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r="40909" b="13951"/>
          <a:stretch>
            <a:fillRect/>
          </a:stretch>
        </p:blipFill>
        <p:spPr>
          <a:xfrm rot="12499760">
            <a:off x="-1892724" y="2063247"/>
            <a:ext cx="1205364" cy="1819165"/>
          </a:xfrm>
          <a:custGeom>
            <a:avLst/>
            <a:gdLst>
              <a:gd name="connsiteX0" fmla="*/ 938732 w 1249186"/>
              <a:gd name="connsiteY0" fmla="*/ 0 h 1885301"/>
              <a:gd name="connsiteX1" fmla="*/ 959246 w 1249186"/>
              <a:gd name="connsiteY1" fmla="*/ 0 h 1885301"/>
              <a:gd name="connsiteX2" fmla="*/ 1066879 w 1249186"/>
              <a:gd name="connsiteY2" fmla="*/ 213796 h 1885301"/>
              <a:gd name="connsiteX3" fmla="*/ 1097309 w 1249186"/>
              <a:gd name="connsiteY3" fmla="*/ 1885301 h 1885301"/>
              <a:gd name="connsiteX4" fmla="*/ 74980 w 1249186"/>
              <a:gd name="connsiteY4" fmla="*/ 1473346 h 1885301"/>
              <a:gd name="connsiteX5" fmla="*/ 103337 w 1249186"/>
              <a:gd name="connsiteY5" fmla="*/ 1395308 h 1885301"/>
              <a:gd name="connsiteX6" fmla="*/ 27427 w 1249186"/>
              <a:gd name="connsiteY6" fmla="*/ 575215 h 1885301"/>
              <a:gd name="connsiteX7" fmla="*/ 0 w 1249186"/>
              <a:gd name="connsiteY7" fmla="*/ 527785 h 188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186" h="1885301">
                <a:moveTo>
                  <a:pt x="938732" y="0"/>
                </a:moveTo>
                <a:lnTo>
                  <a:pt x="959246" y="0"/>
                </a:lnTo>
                <a:lnTo>
                  <a:pt x="1066879" y="213796"/>
                </a:lnTo>
                <a:cubicBezTo>
                  <a:pt x="1297612" y="744590"/>
                  <a:pt x="1311073" y="1345832"/>
                  <a:pt x="1097309" y="1885301"/>
                </a:cubicBezTo>
                <a:lnTo>
                  <a:pt x="74980" y="1473346"/>
                </a:lnTo>
                <a:lnTo>
                  <a:pt x="103337" y="1395308"/>
                </a:lnTo>
                <a:cubicBezTo>
                  <a:pt x="187039" y="1122689"/>
                  <a:pt x="157558" y="827578"/>
                  <a:pt x="27427" y="575215"/>
                </a:cubicBezTo>
                <a:lnTo>
                  <a:pt x="0" y="527785"/>
                </a:lnTo>
                <a:close/>
              </a:path>
            </a:pathLst>
          </a:cu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D4FEE12-E785-CEED-C973-99E894F9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" r="3979" b="6273"/>
          <a:stretch>
            <a:fillRect/>
          </a:stretch>
        </p:blipFill>
        <p:spPr>
          <a:xfrm rot="3778142">
            <a:off x="455754" y="3955025"/>
            <a:ext cx="1469520" cy="2131256"/>
          </a:xfrm>
          <a:custGeom>
            <a:avLst/>
            <a:gdLst>
              <a:gd name="connsiteX0" fmla="*/ 786496 w 1280929"/>
              <a:gd name="connsiteY0" fmla="*/ 0 h 1857740"/>
              <a:gd name="connsiteX1" fmla="*/ 1231803 w 1280929"/>
              <a:gd name="connsiteY1" fmla="*/ 1857740 h 1857740"/>
              <a:gd name="connsiteX2" fmla="*/ 160676 w 1280929"/>
              <a:gd name="connsiteY2" fmla="*/ 1612343 h 1857740"/>
              <a:gd name="connsiteX3" fmla="*/ 164316 w 1280929"/>
              <a:gd name="connsiteY3" fmla="*/ 1597547 h 1857740"/>
              <a:gd name="connsiteX4" fmla="*/ 10460 w 1280929"/>
              <a:gd name="connsiteY4" fmla="*/ 789135 h 1857740"/>
              <a:gd name="connsiteX5" fmla="*/ 0 w 1280929"/>
              <a:gd name="connsiteY5" fmla="*/ 774581 h 1857740"/>
              <a:gd name="connsiteX6" fmla="*/ 0 w 1280929"/>
              <a:gd name="connsiteY6" fmla="*/ 634544 h 185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929" h="1857740">
                <a:moveTo>
                  <a:pt x="786496" y="0"/>
                </a:moveTo>
                <a:cubicBezTo>
                  <a:pt x="1208222" y="522716"/>
                  <a:pt x="1372124" y="1206481"/>
                  <a:pt x="1231803" y="1857740"/>
                </a:cubicBezTo>
                <a:lnTo>
                  <a:pt x="160676" y="1612343"/>
                </a:lnTo>
                <a:lnTo>
                  <a:pt x="164316" y="1597547"/>
                </a:lnTo>
                <a:cubicBezTo>
                  <a:pt x="217223" y="1327004"/>
                  <a:pt x="167994" y="1036511"/>
                  <a:pt x="10460" y="789135"/>
                </a:cubicBezTo>
                <a:lnTo>
                  <a:pt x="0" y="774581"/>
                </a:lnTo>
                <a:lnTo>
                  <a:pt x="0" y="634544"/>
                </a:lnTo>
                <a:close/>
              </a:path>
            </a:pathLst>
          </a:cu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263163A-C08C-274E-AAE0-4987557B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r="20725" b="7871"/>
          <a:stretch>
            <a:fillRect/>
          </a:stretch>
        </p:blipFill>
        <p:spPr>
          <a:xfrm rot="6305203">
            <a:off x="-1391252" y="4430961"/>
            <a:ext cx="1426562" cy="1956393"/>
          </a:xfrm>
          <a:custGeom>
            <a:avLst/>
            <a:gdLst>
              <a:gd name="connsiteX0" fmla="*/ 594869 w 1232877"/>
              <a:gd name="connsiteY0" fmla="*/ 0 h 1690772"/>
              <a:gd name="connsiteX1" fmla="*/ 1059630 w 1232877"/>
              <a:gd name="connsiteY1" fmla="*/ 0 h 1690772"/>
              <a:gd name="connsiteX2" fmla="*/ 1067621 w 1232877"/>
              <a:gd name="connsiteY2" fmla="*/ 16522 h 1690772"/>
              <a:gd name="connsiteX3" fmla="*/ 1065177 w 1232877"/>
              <a:gd name="connsiteY3" fmla="*/ 1690772 h 1690772"/>
              <a:gd name="connsiteX4" fmla="*/ 48718 w 1232877"/>
              <a:gd name="connsiteY4" fmla="*/ 1282814 h 1690772"/>
              <a:gd name="connsiteX5" fmla="*/ 69738 w 1232877"/>
              <a:gd name="connsiteY5" fmla="*/ 1232219 h 1690772"/>
              <a:gd name="connsiteX6" fmla="*/ 38272 w 1232877"/>
              <a:gd name="connsiteY6" fmla="*/ 409222 h 1690772"/>
              <a:gd name="connsiteX7" fmla="*/ 0 w 1232877"/>
              <a:gd name="connsiteY7" fmla="*/ 335537 h 169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2877" h="1690772">
                <a:moveTo>
                  <a:pt x="594869" y="0"/>
                </a:moveTo>
                <a:lnTo>
                  <a:pt x="1059630" y="0"/>
                </a:lnTo>
                <a:lnTo>
                  <a:pt x="1067621" y="16522"/>
                </a:lnTo>
                <a:cubicBezTo>
                  <a:pt x="1287554" y="546830"/>
                  <a:pt x="1289186" y="1149043"/>
                  <a:pt x="1065177" y="1690772"/>
                </a:cubicBezTo>
                <a:lnTo>
                  <a:pt x="48718" y="1282814"/>
                </a:lnTo>
                <a:lnTo>
                  <a:pt x="69738" y="1232219"/>
                </a:lnTo>
                <a:cubicBezTo>
                  <a:pt x="165919" y="965066"/>
                  <a:pt x="156742" y="668628"/>
                  <a:pt x="38272" y="409222"/>
                </a:cubicBezTo>
                <a:lnTo>
                  <a:pt x="0" y="335537"/>
                </a:lnTo>
                <a:close/>
              </a:path>
            </a:pathLst>
          </a:cu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264E99F-4B16-BE42-6170-761AC277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6" r="7603"/>
          <a:stretch>
            <a:fillRect/>
          </a:stretch>
        </p:blipFill>
        <p:spPr>
          <a:xfrm rot="9221065">
            <a:off x="-2005529" y="3500450"/>
            <a:ext cx="1248286" cy="1634626"/>
          </a:xfrm>
          <a:custGeom>
            <a:avLst/>
            <a:gdLst>
              <a:gd name="connsiteX0" fmla="*/ 399647 w 1208217"/>
              <a:gd name="connsiteY0" fmla="*/ 0 h 1582156"/>
              <a:gd name="connsiteX1" fmla="*/ 1096209 w 1208217"/>
              <a:gd name="connsiteY1" fmla="*/ 0 h 1582156"/>
              <a:gd name="connsiteX2" fmla="*/ 1148047 w 1208217"/>
              <a:gd name="connsiteY2" fmla="*/ 174880 h 1582156"/>
              <a:gd name="connsiteX3" fmla="*/ 1095810 w 1208217"/>
              <a:gd name="connsiteY3" fmla="*/ 1390079 h 1582156"/>
              <a:gd name="connsiteX4" fmla="*/ 1020209 w 1208217"/>
              <a:gd name="connsiteY4" fmla="*/ 1582156 h 1582156"/>
              <a:gd name="connsiteX5" fmla="*/ 919133 w 1208217"/>
              <a:gd name="connsiteY5" fmla="*/ 1582156 h 1582156"/>
              <a:gd name="connsiteX6" fmla="*/ 11876 w 1208217"/>
              <a:gd name="connsiteY6" fmla="*/ 1153320 h 1582156"/>
              <a:gd name="connsiteX7" fmla="*/ 35810 w 1208217"/>
              <a:gd name="connsiteY7" fmla="*/ 1107043 h 1582156"/>
              <a:gd name="connsiteX8" fmla="*/ 115721 w 1208217"/>
              <a:gd name="connsiteY8" fmla="*/ 675901 h 1582156"/>
              <a:gd name="connsiteX9" fmla="*/ 25069 w 1208217"/>
              <a:gd name="connsiteY9" fmla="*/ 246889 h 1582156"/>
              <a:gd name="connsiteX10" fmla="*/ 0 w 1208217"/>
              <a:gd name="connsiteY10" fmla="*/ 201248 h 158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217" h="1582156">
                <a:moveTo>
                  <a:pt x="399647" y="0"/>
                </a:moveTo>
                <a:lnTo>
                  <a:pt x="1096209" y="0"/>
                </a:lnTo>
                <a:lnTo>
                  <a:pt x="1148047" y="174880"/>
                </a:lnTo>
                <a:cubicBezTo>
                  <a:pt x="1242903" y="575298"/>
                  <a:pt x="1225693" y="996600"/>
                  <a:pt x="1095810" y="1390079"/>
                </a:cubicBezTo>
                <a:lnTo>
                  <a:pt x="1020209" y="1582156"/>
                </a:lnTo>
                <a:lnTo>
                  <a:pt x="919133" y="1582156"/>
                </a:lnTo>
                <a:lnTo>
                  <a:pt x="11876" y="1153320"/>
                </a:lnTo>
                <a:lnTo>
                  <a:pt x="35810" y="1107043"/>
                </a:lnTo>
                <a:cubicBezTo>
                  <a:pt x="89074" y="974169"/>
                  <a:pt x="117626" y="828455"/>
                  <a:pt x="115721" y="675901"/>
                </a:cubicBezTo>
                <a:cubicBezTo>
                  <a:pt x="113816" y="523346"/>
                  <a:pt x="81635" y="378391"/>
                  <a:pt x="25069" y="246889"/>
                </a:cubicBezTo>
                <a:lnTo>
                  <a:pt x="0" y="201248"/>
                </a:lnTo>
                <a:close/>
              </a:path>
            </a:pathLst>
          </a:cu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1AE3CC4-0C91-931E-0D79-CE3AAED04DAC}"/>
              </a:ext>
            </a:extLst>
          </p:cNvPr>
          <p:cNvSpPr txBox="1"/>
          <p:nvPr/>
        </p:nvSpPr>
        <p:spPr>
          <a:xfrm rot="21523467">
            <a:off x="20612" y="3380623"/>
            <a:ext cx="126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mpact" panose="020B0806030902050204" pitchFamily="34" charset="0"/>
              </a:rPr>
              <a:t>CONTENTS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02B21D-EEB0-BA00-58F0-D248DB06A75E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14FF11-532B-371D-2B81-64530E29350F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3FD7DB-BEE2-B91B-7DFB-62DBD012C87B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DD2370-673D-5E7E-A154-0378FFA585AA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D2C895-C15E-4587-F60B-CA5014B31C1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6FB54C-F3DC-9DA3-6B22-B89B01C389CF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7CE86C-137F-15BD-9BF4-0C1688ED0C2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1C73939-A71D-4E07-8F00-3E8A5A57ADB7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1817827-185C-21AF-D8BA-A3965DFDAF9E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7BB0C54-23EE-9099-887F-7323FE66179C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BF54ED3-040D-8AD0-AF35-D87AD1933830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7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>
            <a:extLst>
              <a:ext uri="{FF2B5EF4-FFF2-40B4-BE49-F238E27FC236}">
                <a16:creationId xmlns:a16="http://schemas.microsoft.com/office/drawing/2014/main" id="{862E5D03-03B2-CBAC-79AC-7EFD922C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t="7483" r="14147" b="3505"/>
          <a:stretch>
            <a:fillRect/>
          </a:stretch>
        </p:blipFill>
        <p:spPr>
          <a:xfrm>
            <a:off x="7083472" y="2475372"/>
            <a:ext cx="1209087" cy="1910214"/>
          </a:xfrm>
          <a:custGeom>
            <a:avLst/>
            <a:gdLst>
              <a:gd name="connsiteX0" fmla="*/ 980704 w 1209087"/>
              <a:gd name="connsiteY0" fmla="*/ 0 h 1910214"/>
              <a:gd name="connsiteX1" fmla="*/ 1004702 w 1209087"/>
              <a:gd name="connsiteY1" fmla="*/ 1910214 h 1910214"/>
              <a:gd name="connsiteX2" fmla="*/ 14227 w 1209087"/>
              <a:gd name="connsiteY2" fmla="*/ 1434301 h 1910214"/>
              <a:gd name="connsiteX3" fmla="*/ 21045 w 1209087"/>
              <a:gd name="connsiteY3" fmla="*/ 1420674 h 1910214"/>
              <a:gd name="connsiteX4" fmla="*/ 0 w 1209087"/>
              <a:gd name="connsiteY4" fmla="*/ 481219 h 19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087" h="1910214">
                <a:moveTo>
                  <a:pt x="980704" y="0"/>
                </a:moveTo>
                <a:cubicBezTo>
                  <a:pt x="1276565" y="602951"/>
                  <a:pt x="1285398" y="1306031"/>
                  <a:pt x="1004702" y="1910214"/>
                </a:cubicBezTo>
                <a:lnTo>
                  <a:pt x="14227" y="1434301"/>
                </a:lnTo>
                <a:lnTo>
                  <a:pt x="21045" y="1420674"/>
                </a:lnTo>
                <a:cubicBezTo>
                  <a:pt x="148307" y="1132473"/>
                  <a:pt x="151217" y="789394"/>
                  <a:pt x="0" y="481219"/>
                </a:cubicBezTo>
                <a:close/>
              </a:path>
            </a:pathLst>
          </a:cu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D18CAA8-BD36-60EE-609D-BAE83386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3215" r="18280" b="8849"/>
          <a:stretch>
            <a:fillRect/>
          </a:stretch>
        </p:blipFill>
        <p:spPr>
          <a:xfrm rot="18672413">
            <a:off x="6420928" y="1175198"/>
            <a:ext cx="1224177" cy="1908148"/>
          </a:xfrm>
          <a:custGeom>
            <a:avLst/>
            <a:gdLst>
              <a:gd name="connsiteX0" fmla="*/ 959759 w 1224177"/>
              <a:gd name="connsiteY0" fmla="*/ 0 h 1908148"/>
              <a:gd name="connsiteX1" fmla="*/ 1051761 w 1224177"/>
              <a:gd name="connsiteY1" fmla="*/ 1908148 h 1908148"/>
              <a:gd name="connsiteX2" fmla="*/ 43654 w 1224177"/>
              <a:gd name="connsiteY2" fmla="*/ 1487347 h 1908148"/>
              <a:gd name="connsiteX3" fmla="*/ 7633 w 1224177"/>
              <a:gd name="connsiteY3" fmla="*/ 548348 h 1908148"/>
              <a:gd name="connsiteX4" fmla="*/ 0 w 1224177"/>
              <a:gd name="connsiteY4" fmla="*/ 535161 h 190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77" h="1908148">
                <a:moveTo>
                  <a:pt x="959759" y="0"/>
                </a:moveTo>
                <a:cubicBezTo>
                  <a:pt x="1276613" y="586029"/>
                  <a:pt x="1310476" y="1288349"/>
                  <a:pt x="1051761" y="1908148"/>
                </a:cubicBezTo>
                <a:lnTo>
                  <a:pt x="43654" y="1487347"/>
                </a:lnTo>
                <a:cubicBezTo>
                  <a:pt x="175886" y="1170562"/>
                  <a:pt x="152154" y="828293"/>
                  <a:pt x="7633" y="548348"/>
                </a:cubicBezTo>
                <a:lnTo>
                  <a:pt x="0" y="535161"/>
                </a:lnTo>
                <a:close/>
              </a:path>
            </a:pathLst>
          </a:cu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0DD8A9C-91C5-F5B4-9F03-7735BA9C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6" r="31336" b="310"/>
          <a:stretch>
            <a:fillRect/>
          </a:stretch>
        </p:blipFill>
        <p:spPr>
          <a:xfrm rot="15824380">
            <a:off x="5007256" y="934786"/>
            <a:ext cx="1273792" cy="1844535"/>
          </a:xfrm>
          <a:custGeom>
            <a:avLst/>
            <a:gdLst>
              <a:gd name="connsiteX0" fmla="*/ 877275 w 1273792"/>
              <a:gd name="connsiteY0" fmla="*/ 0 h 1844535"/>
              <a:gd name="connsiteX1" fmla="*/ 947620 w 1273792"/>
              <a:gd name="connsiteY1" fmla="*/ 0 h 1844535"/>
              <a:gd name="connsiteX2" fmla="*/ 1050927 w 1273792"/>
              <a:gd name="connsiteY2" fmla="*/ 181750 h 1844535"/>
              <a:gd name="connsiteX3" fmla="*/ 1154503 w 1273792"/>
              <a:gd name="connsiteY3" fmla="*/ 1844535 h 1844535"/>
              <a:gd name="connsiteX4" fmla="*/ 107251 w 1273792"/>
              <a:gd name="connsiteY4" fmla="*/ 1497719 h 1844535"/>
              <a:gd name="connsiteX5" fmla="*/ 138196 w 1273792"/>
              <a:gd name="connsiteY5" fmla="*/ 1413410 h 1844535"/>
              <a:gd name="connsiteX6" fmla="*/ 109362 w 1273792"/>
              <a:gd name="connsiteY6" fmla="*/ 778594 h 1844535"/>
              <a:gd name="connsiteX7" fmla="*/ 13884 w 1273792"/>
              <a:gd name="connsiteY7" fmla="*/ 580530 h 1844535"/>
              <a:gd name="connsiteX8" fmla="*/ 0 w 1273792"/>
              <a:gd name="connsiteY8" fmla="*/ 560364 h 18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3792" h="1844535">
                <a:moveTo>
                  <a:pt x="877275" y="0"/>
                </a:moveTo>
                <a:lnTo>
                  <a:pt x="947620" y="0"/>
                </a:lnTo>
                <a:lnTo>
                  <a:pt x="1050927" y="181750"/>
                </a:lnTo>
                <a:cubicBezTo>
                  <a:pt x="1305166" y="695648"/>
                  <a:pt x="1344940" y="1293592"/>
                  <a:pt x="1154503" y="1844535"/>
                </a:cubicBezTo>
                <a:lnTo>
                  <a:pt x="107251" y="1497719"/>
                </a:lnTo>
                <a:lnTo>
                  <a:pt x="138196" y="1413410"/>
                </a:lnTo>
                <a:cubicBezTo>
                  <a:pt x="191352" y="1210006"/>
                  <a:pt x="185783" y="989977"/>
                  <a:pt x="109362" y="778594"/>
                </a:cubicBezTo>
                <a:cubicBezTo>
                  <a:pt x="83888" y="708133"/>
                  <a:pt x="51747" y="641968"/>
                  <a:pt x="13884" y="580530"/>
                </a:cubicBezTo>
                <a:lnTo>
                  <a:pt x="0" y="560364"/>
                </a:lnTo>
                <a:close/>
              </a:path>
            </a:pathLst>
          </a:cu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0FAA8A2-132B-C3D5-15ED-9AF827648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r="40909" b="13951"/>
          <a:stretch>
            <a:fillRect/>
          </a:stretch>
        </p:blipFill>
        <p:spPr>
          <a:xfrm rot="12553420">
            <a:off x="3926540" y="1815096"/>
            <a:ext cx="1249186" cy="1885301"/>
          </a:xfrm>
          <a:custGeom>
            <a:avLst/>
            <a:gdLst>
              <a:gd name="connsiteX0" fmla="*/ 938732 w 1249186"/>
              <a:gd name="connsiteY0" fmla="*/ 0 h 1885301"/>
              <a:gd name="connsiteX1" fmla="*/ 959246 w 1249186"/>
              <a:gd name="connsiteY1" fmla="*/ 0 h 1885301"/>
              <a:gd name="connsiteX2" fmla="*/ 1066879 w 1249186"/>
              <a:gd name="connsiteY2" fmla="*/ 213796 h 1885301"/>
              <a:gd name="connsiteX3" fmla="*/ 1097309 w 1249186"/>
              <a:gd name="connsiteY3" fmla="*/ 1885301 h 1885301"/>
              <a:gd name="connsiteX4" fmla="*/ 74980 w 1249186"/>
              <a:gd name="connsiteY4" fmla="*/ 1473346 h 1885301"/>
              <a:gd name="connsiteX5" fmla="*/ 103337 w 1249186"/>
              <a:gd name="connsiteY5" fmla="*/ 1395308 h 1885301"/>
              <a:gd name="connsiteX6" fmla="*/ 27427 w 1249186"/>
              <a:gd name="connsiteY6" fmla="*/ 575215 h 1885301"/>
              <a:gd name="connsiteX7" fmla="*/ 0 w 1249186"/>
              <a:gd name="connsiteY7" fmla="*/ 527785 h 188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186" h="1885301">
                <a:moveTo>
                  <a:pt x="938732" y="0"/>
                </a:moveTo>
                <a:lnTo>
                  <a:pt x="959246" y="0"/>
                </a:lnTo>
                <a:lnTo>
                  <a:pt x="1066879" y="213796"/>
                </a:lnTo>
                <a:cubicBezTo>
                  <a:pt x="1297612" y="744590"/>
                  <a:pt x="1311073" y="1345832"/>
                  <a:pt x="1097309" y="1885301"/>
                </a:cubicBezTo>
                <a:lnTo>
                  <a:pt x="74980" y="1473346"/>
                </a:lnTo>
                <a:lnTo>
                  <a:pt x="103337" y="1395308"/>
                </a:lnTo>
                <a:cubicBezTo>
                  <a:pt x="187039" y="1122689"/>
                  <a:pt x="157558" y="827578"/>
                  <a:pt x="27427" y="575215"/>
                </a:cubicBezTo>
                <a:lnTo>
                  <a:pt x="0" y="527785"/>
                </a:lnTo>
                <a:close/>
              </a:path>
            </a:pathLst>
          </a:cu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D4FEE12-E785-CEED-C973-99E894F9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" r="3979" b="6273"/>
          <a:stretch>
            <a:fillRect/>
          </a:stretch>
        </p:blipFill>
        <p:spPr>
          <a:xfrm rot="3831802">
            <a:off x="6521055" y="3795296"/>
            <a:ext cx="1280929" cy="1857740"/>
          </a:xfrm>
          <a:custGeom>
            <a:avLst/>
            <a:gdLst>
              <a:gd name="connsiteX0" fmla="*/ 786496 w 1280929"/>
              <a:gd name="connsiteY0" fmla="*/ 0 h 1857740"/>
              <a:gd name="connsiteX1" fmla="*/ 1231803 w 1280929"/>
              <a:gd name="connsiteY1" fmla="*/ 1857740 h 1857740"/>
              <a:gd name="connsiteX2" fmla="*/ 160676 w 1280929"/>
              <a:gd name="connsiteY2" fmla="*/ 1612343 h 1857740"/>
              <a:gd name="connsiteX3" fmla="*/ 164316 w 1280929"/>
              <a:gd name="connsiteY3" fmla="*/ 1597547 h 1857740"/>
              <a:gd name="connsiteX4" fmla="*/ 10460 w 1280929"/>
              <a:gd name="connsiteY4" fmla="*/ 789135 h 1857740"/>
              <a:gd name="connsiteX5" fmla="*/ 0 w 1280929"/>
              <a:gd name="connsiteY5" fmla="*/ 774581 h 1857740"/>
              <a:gd name="connsiteX6" fmla="*/ 0 w 1280929"/>
              <a:gd name="connsiteY6" fmla="*/ 634544 h 185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929" h="1857740">
                <a:moveTo>
                  <a:pt x="786496" y="0"/>
                </a:moveTo>
                <a:cubicBezTo>
                  <a:pt x="1208222" y="522716"/>
                  <a:pt x="1372124" y="1206481"/>
                  <a:pt x="1231803" y="1857740"/>
                </a:cubicBezTo>
                <a:lnTo>
                  <a:pt x="160676" y="1612343"/>
                </a:lnTo>
                <a:lnTo>
                  <a:pt x="164316" y="1597547"/>
                </a:lnTo>
                <a:cubicBezTo>
                  <a:pt x="217223" y="1327004"/>
                  <a:pt x="167994" y="1036511"/>
                  <a:pt x="10460" y="789135"/>
                </a:cubicBezTo>
                <a:lnTo>
                  <a:pt x="0" y="774581"/>
                </a:lnTo>
                <a:lnTo>
                  <a:pt x="0" y="634544"/>
                </a:lnTo>
                <a:close/>
              </a:path>
            </a:pathLst>
          </a:cu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263163A-C08C-274E-AAE0-4987557B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r="20725" b="7871"/>
          <a:stretch>
            <a:fillRect/>
          </a:stretch>
        </p:blipFill>
        <p:spPr>
          <a:xfrm rot="6358863">
            <a:off x="4998020" y="4176017"/>
            <a:ext cx="1232877" cy="1690772"/>
          </a:xfrm>
          <a:custGeom>
            <a:avLst/>
            <a:gdLst>
              <a:gd name="connsiteX0" fmla="*/ 594869 w 1232877"/>
              <a:gd name="connsiteY0" fmla="*/ 0 h 1690772"/>
              <a:gd name="connsiteX1" fmla="*/ 1059630 w 1232877"/>
              <a:gd name="connsiteY1" fmla="*/ 0 h 1690772"/>
              <a:gd name="connsiteX2" fmla="*/ 1067621 w 1232877"/>
              <a:gd name="connsiteY2" fmla="*/ 16522 h 1690772"/>
              <a:gd name="connsiteX3" fmla="*/ 1065177 w 1232877"/>
              <a:gd name="connsiteY3" fmla="*/ 1690772 h 1690772"/>
              <a:gd name="connsiteX4" fmla="*/ 48718 w 1232877"/>
              <a:gd name="connsiteY4" fmla="*/ 1282814 h 1690772"/>
              <a:gd name="connsiteX5" fmla="*/ 69738 w 1232877"/>
              <a:gd name="connsiteY5" fmla="*/ 1232219 h 1690772"/>
              <a:gd name="connsiteX6" fmla="*/ 38272 w 1232877"/>
              <a:gd name="connsiteY6" fmla="*/ 409222 h 1690772"/>
              <a:gd name="connsiteX7" fmla="*/ 0 w 1232877"/>
              <a:gd name="connsiteY7" fmla="*/ 335537 h 169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2877" h="1690772">
                <a:moveTo>
                  <a:pt x="594869" y="0"/>
                </a:moveTo>
                <a:lnTo>
                  <a:pt x="1059630" y="0"/>
                </a:lnTo>
                <a:lnTo>
                  <a:pt x="1067621" y="16522"/>
                </a:lnTo>
                <a:cubicBezTo>
                  <a:pt x="1287554" y="546830"/>
                  <a:pt x="1289186" y="1149043"/>
                  <a:pt x="1065177" y="1690772"/>
                </a:cubicBezTo>
                <a:lnTo>
                  <a:pt x="48718" y="1282814"/>
                </a:lnTo>
                <a:lnTo>
                  <a:pt x="69738" y="1232219"/>
                </a:lnTo>
                <a:cubicBezTo>
                  <a:pt x="165919" y="965066"/>
                  <a:pt x="156742" y="668628"/>
                  <a:pt x="38272" y="409222"/>
                </a:cubicBezTo>
                <a:lnTo>
                  <a:pt x="0" y="335537"/>
                </a:lnTo>
                <a:close/>
              </a:path>
            </a:pathLst>
          </a:cu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264E99F-4B16-BE42-6170-761AC277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6" r="7603"/>
          <a:stretch>
            <a:fillRect/>
          </a:stretch>
        </p:blipFill>
        <p:spPr>
          <a:xfrm rot="9274725">
            <a:off x="3899440" y="3263077"/>
            <a:ext cx="1208217" cy="1582156"/>
          </a:xfrm>
          <a:custGeom>
            <a:avLst/>
            <a:gdLst>
              <a:gd name="connsiteX0" fmla="*/ 399647 w 1208217"/>
              <a:gd name="connsiteY0" fmla="*/ 0 h 1582156"/>
              <a:gd name="connsiteX1" fmla="*/ 1096209 w 1208217"/>
              <a:gd name="connsiteY1" fmla="*/ 0 h 1582156"/>
              <a:gd name="connsiteX2" fmla="*/ 1148047 w 1208217"/>
              <a:gd name="connsiteY2" fmla="*/ 174880 h 1582156"/>
              <a:gd name="connsiteX3" fmla="*/ 1095810 w 1208217"/>
              <a:gd name="connsiteY3" fmla="*/ 1390079 h 1582156"/>
              <a:gd name="connsiteX4" fmla="*/ 1020209 w 1208217"/>
              <a:gd name="connsiteY4" fmla="*/ 1582156 h 1582156"/>
              <a:gd name="connsiteX5" fmla="*/ 919133 w 1208217"/>
              <a:gd name="connsiteY5" fmla="*/ 1582156 h 1582156"/>
              <a:gd name="connsiteX6" fmla="*/ 11876 w 1208217"/>
              <a:gd name="connsiteY6" fmla="*/ 1153320 h 1582156"/>
              <a:gd name="connsiteX7" fmla="*/ 35810 w 1208217"/>
              <a:gd name="connsiteY7" fmla="*/ 1107043 h 1582156"/>
              <a:gd name="connsiteX8" fmla="*/ 115721 w 1208217"/>
              <a:gd name="connsiteY8" fmla="*/ 675901 h 1582156"/>
              <a:gd name="connsiteX9" fmla="*/ 25069 w 1208217"/>
              <a:gd name="connsiteY9" fmla="*/ 246889 h 1582156"/>
              <a:gd name="connsiteX10" fmla="*/ 0 w 1208217"/>
              <a:gd name="connsiteY10" fmla="*/ 201248 h 158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217" h="1582156">
                <a:moveTo>
                  <a:pt x="399647" y="0"/>
                </a:moveTo>
                <a:lnTo>
                  <a:pt x="1096209" y="0"/>
                </a:lnTo>
                <a:lnTo>
                  <a:pt x="1148047" y="174880"/>
                </a:lnTo>
                <a:cubicBezTo>
                  <a:pt x="1242903" y="575298"/>
                  <a:pt x="1225693" y="996600"/>
                  <a:pt x="1095810" y="1390079"/>
                </a:cubicBezTo>
                <a:lnTo>
                  <a:pt x="1020209" y="1582156"/>
                </a:lnTo>
                <a:lnTo>
                  <a:pt x="919133" y="1582156"/>
                </a:lnTo>
                <a:lnTo>
                  <a:pt x="11876" y="1153320"/>
                </a:lnTo>
                <a:lnTo>
                  <a:pt x="35810" y="1107043"/>
                </a:lnTo>
                <a:cubicBezTo>
                  <a:pt x="89074" y="974169"/>
                  <a:pt x="117626" y="828455"/>
                  <a:pt x="115721" y="675901"/>
                </a:cubicBezTo>
                <a:cubicBezTo>
                  <a:pt x="113816" y="523346"/>
                  <a:pt x="81635" y="378391"/>
                  <a:pt x="25069" y="246889"/>
                </a:cubicBezTo>
                <a:lnTo>
                  <a:pt x="0" y="201248"/>
                </a:lnTo>
                <a:close/>
              </a:path>
            </a:pathLst>
          </a:cu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1AE3CC4-0C91-931E-0D79-CE3AAED04DAC}"/>
              </a:ext>
            </a:extLst>
          </p:cNvPr>
          <p:cNvSpPr txBox="1"/>
          <p:nvPr/>
        </p:nvSpPr>
        <p:spPr>
          <a:xfrm>
            <a:off x="5465048" y="3228944"/>
            <a:ext cx="126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mpact" panose="020B0806030902050204" pitchFamily="34" charset="0"/>
              </a:rPr>
              <a:t>CONTENTS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A11F53-9F56-1C0E-7322-4E5EE639BC83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6B5AD0-ACA3-180E-6F83-0FE8CBF4FEF0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88ECB6-20A3-5260-F62F-97A1F8364EFF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C7C444-4047-441D-F512-60DCA9C71DE8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04B805-28D3-2A29-6429-C855DED81A76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55F3D4-C5EF-5C2A-74AF-6CCC7B826394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6A4ED3-6C4C-8A25-0988-E6686011F861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262BB48-2C62-D983-920E-7F78E2DC86F1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B9EE300-E6D2-4FD0-C089-663B385BC81C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59356E-1AB1-312B-8AE1-247FB5A529FB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60DA154-B8E1-7302-CDDC-800C26BE6E3A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4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B414F1-F10F-BA1B-23D7-881C33668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6" t="12025" r="26018" b="30022"/>
          <a:stretch/>
        </p:blipFill>
        <p:spPr>
          <a:xfrm>
            <a:off x="9783148" y="2991712"/>
            <a:ext cx="2099795" cy="3770107"/>
          </a:xfrm>
          <a:prstGeom prst="round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106C2-A600-648B-0925-11B202EE2F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90" t="27707" r="40016"/>
          <a:stretch/>
        </p:blipFill>
        <p:spPr>
          <a:xfrm>
            <a:off x="236189" y="2991712"/>
            <a:ext cx="2099794" cy="3739040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D62A2-758C-C5A8-F536-36FC4171BA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" t="7020" r="-5" b="32768"/>
          <a:stretch/>
        </p:blipFill>
        <p:spPr>
          <a:xfrm>
            <a:off x="2771335" y="1385891"/>
            <a:ext cx="6608639" cy="5344862"/>
          </a:xfrm>
          <a:prstGeom prst="roundRect">
            <a:avLst>
              <a:gd name="adj" fmla="val 7837"/>
            </a:avLst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9CD694-D24D-DFA4-9D1E-295C69F872A0}"/>
              </a:ext>
            </a:extLst>
          </p:cNvPr>
          <p:cNvSpPr txBox="1"/>
          <p:nvPr/>
        </p:nvSpPr>
        <p:spPr>
          <a:xfrm>
            <a:off x="309400" y="339143"/>
            <a:ext cx="359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Main  Goals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508F7-31B2-D2A1-9D75-A60D810A8FB2}"/>
              </a:ext>
            </a:extLst>
          </p:cNvPr>
          <p:cNvSpPr txBox="1"/>
          <p:nvPr/>
        </p:nvSpPr>
        <p:spPr>
          <a:xfrm>
            <a:off x="3785419" y="3281111"/>
            <a:ext cx="44520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Reduce Nurse Workloads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1A91DB-7004-693B-386D-F3C9C43C2485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978173-277A-AA16-4FF1-54D8B64F1119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0F73D5-EE91-3782-B32E-0105FC4755D5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C76556-ABCE-31D6-6004-EC5DED22B525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F976AC-1D47-E784-F619-510EFA7925DB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43523-72C7-8478-9365-45E9288ABF11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0804F97-CE96-603B-F1E1-6733ABF2FA43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904AA6-B9EB-CFE0-5102-EC02ECB435F3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13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B414F1-F10F-BA1B-23D7-881C33668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18" t="1084" r="25708" b="33690"/>
          <a:stretch/>
        </p:blipFill>
        <p:spPr>
          <a:xfrm>
            <a:off x="9783150" y="3022780"/>
            <a:ext cx="2099794" cy="3739040"/>
          </a:xfrm>
          <a:prstGeom prst="round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106C2-A600-648B-0925-11B202EE2F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88" t="4384" r="1494" b="601"/>
          <a:stretch/>
        </p:blipFill>
        <p:spPr>
          <a:xfrm>
            <a:off x="175316" y="1816471"/>
            <a:ext cx="7008140" cy="4914282"/>
          </a:xfrm>
          <a:prstGeom prst="roundRect">
            <a:avLst>
              <a:gd name="adj" fmla="val 886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D62A2-758C-C5A8-F536-36FC4171BA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95" t="12655" r="34018" b="31984"/>
          <a:stretch/>
        </p:blipFill>
        <p:spPr>
          <a:xfrm>
            <a:off x="7344509" y="1816471"/>
            <a:ext cx="2277588" cy="4914282"/>
          </a:xfrm>
          <a:prstGeom prst="round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9CD694-D24D-DFA4-9D1E-295C69F872A0}"/>
              </a:ext>
            </a:extLst>
          </p:cNvPr>
          <p:cNvSpPr txBox="1"/>
          <p:nvPr/>
        </p:nvSpPr>
        <p:spPr>
          <a:xfrm>
            <a:off x="309400" y="339143"/>
            <a:ext cx="359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Main  Goals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D9B66E-BABA-EF66-7073-8F974841C2F3}"/>
              </a:ext>
            </a:extLst>
          </p:cNvPr>
          <p:cNvSpPr txBox="1"/>
          <p:nvPr/>
        </p:nvSpPr>
        <p:spPr>
          <a:xfrm>
            <a:off x="528696" y="3396449"/>
            <a:ext cx="63041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Intrinsic Immunity To The Virus.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C199C6-F960-94CD-13AD-897600559A56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404DAD-1AE5-8602-219C-7A891072B8DB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470D95-DFC9-B0FF-78F4-FA8A4B0C5E92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4E6935-EA30-F0FA-EED6-0969C24404D5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C690BD-4787-5C39-82B8-C81BE7C895C2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E040297-D3EE-96AD-9350-DE7E53DE649B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9DFF63D-80A3-36AD-7EEC-F0BBEA465191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C5917B3-7FAB-04E5-B738-A4E45CCA5F2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7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B414F1-F10F-BA1B-23D7-881C33668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02" r="4436" b="40126"/>
          <a:stretch/>
        </p:blipFill>
        <p:spPr>
          <a:xfrm>
            <a:off x="5227349" y="1816472"/>
            <a:ext cx="6655595" cy="4945348"/>
          </a:xfrm>
          <a:prstGeom prst="roundRect">
            <a:avLst>
              <a:gd name="adj" fmla="val 6527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106C2-A600-648B-0925-11B202EE2F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90" t="27707" r="40016"/>
          <a:stretch/>
        </p:blipFill>
        <p:spPr>
          <a:xfrm>
            <a:off x="236189" y="2991712"/>
            <a:ext cx="2099794" cy="3739040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D62A2-758C-C5A8-F536-36FC4171BA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95" t="12655" r="34018" b="31984"/>
          <a:stretch/>
        </p:blipFill>
        <p:spPr>
          <a:xfrm>
            <a:off x="2642872" y="1816471"/>
            <a:ext cx="2277588" cy="4914282"/>
          </a:xfrm>
          <a:prstGeom prst="round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9CD694-D24D-DFA4-9D1E-295C69F872A0}"/>
              </a:ext>
            </a:extLst>
          </p:cNvPr>
          <p:cNvSpPr txBox="1"/>
          <p:nvPr/>
        </p:nvSpPr>
        <p:spPr>
          <a:xfrm>
            <a:off x="309400" y="339143"/>
            <a:ext cx="359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Main  Goals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EF923B-45CF-F9D7-CA4A-3EA7F36456C8}"/>
              </a:ext>
            </a:extLst>
          </p:cNvPr>
          <p:cNvSpPr txBox="1"/>
          <p:nvPr/>
        </p:nvSpPr>
        <p:spPr>
          <a:xfrm>
            <a:off x="5640496" y="4126148"/>
            <a:ext cx="5829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Impact" panose="020B0806030902050204" pitchFamily="34" charset="0"/>
              </a:rPr>
              <a:t>Improve User Acceptability Of Social Robots</a:t>
            </a:r>
          </a:p>
        </p:txBody>
      </p:sp>
    </p:spTree>
    <p:extLst>
      <p:ext uri="{BB962C8B-B14F-4D97-AF65-F5344CB8AC3E}">
        <p14:creationId xmlns:p14="http://schemas.microsoft.com/office/powerpoint/2010/main" val="3703603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FBF2F4F-D756-D8A7-5968-B8FAFDB9D81B}"/>
              </a:ext>
            </a:extLst>
          </p:cNvPr>
          <p:cNvSpPr txBox="1"/>
          <p:nvPr/>
        </p:nvSpPr>
        <p:spPr>
          <a:xfrm>
            <a:off x="3526738" y="368732"/>
            <a:ext cx="51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latin typeface="Arial Black" panose="020B0A04020102020204" pitchFamily="34" charset="0"/>
                <a:cs typeface="Leelawadee UI Semilight" panose="020B0402040204020203" pitchFamily="34" charset="-34"/>
              </a:rPr>
              <a:t>Previous Designs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7003D5-D0D0-0BC9-BAEB-B7B046565161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7C6F10-0627-6E53-73E9-6BF4DB92699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827FFD7-62AC-D827-55DC-C1F669445F23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954A4FF-BE63-5911-68A2-B39853C45011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F3DD2A-F00E-D265-C030-25569B24FD51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1DDA08-2B0D-0717-2677-233C92DD4925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2174AA-E817-991E-EDE9-1B23DC035EA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B6E3E75-31D1-5AFC-067B-32DE2067C6B6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6344B26-D97F-F165-6BC6-C6F817C4CF74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A7F3D0-4E71-80BD-9871-5E2C3B93D591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B5C9CC-A0AD-AF24-5DA4-E641BC1CF7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" b="89864" l="9926" r="97395">
                        <a14:foregroundMark x1="74938" y1="10526" x2="85112" y2="17349"/>
                        <a14:foregroundMark x1="85112" y1="17349" x2="97270" y2="34698"/>
                        <a14:foregroundMark x1="97270" y1="34698" x2="97395" y2="36452"/>
                        <a14:foregroundMark x1="93672" y1="35673" x2="92308" y2="7212"/>
                        <a14:foregroundMark x1="92308" y1="7212" x2="92060" y2="6043"/>
                        <a14:foregroundMark x1="97146" y1="4873" x2="74318" y2="6628"/>
                        <a14:foregroundMark x1="74318" y1="6628" x2="75062" y2="36062"/>
                        <a14:foregroundMark x1="75062" y1="36062" x2="78660" y2="40936"/>
                        <a14:foregroundMark x1="78660" y1="40936" x2="89330" y2="41715"/>
                        <a14:foregroundMark x1="89330" y1="41715" x2="90323" y2="41520"/>
                        <a14:foregroundMark x1="74690" y1="44444" x2="71588" y2="39961"/>
                        <a14:foregroundMark x1="71588" y1="39961" x2="71836" y2="12476"/>
                        <a14:foregroundMark x1="71836" y1="12476" x2="73201" y2="5263"/>
                        <a14:foregroundMark x1="73201" y1="5263" x2="77295" y2="1365"/>
                        <a14:foregroundMark x1="77295" y1="1365" x2="78784" y2="780"/>
                        <a14:backgroundMark x1="82382" y1="69396" x2="26799" y2="71540"/>
                        <a14:backgroundMark x1="26799" y1="71540" x2="29156" y2="56920"/>
                        <a14:backgroundMark x1="29156" y1="56920" x2="39578" y2="53801"/>
                        <a14:backgroundMark x1="39578" y1="53801" x2="47022" y2="53996"/>
                        <a14:backgroundMark x1="28908" y1="78752" x2="28908" y2="85770"/>
                        <a14:backgroundMark x1="28908" y1="85770" x2="37593" y2="82651"/>
                        <a14:backgroundMark x1="37593" y1="82651" x2="29280" y2="76413"/>
                        <a14:backgroundMark x1="29280" y1="76413" x2="18486" y2="76413"/>
                        <a14:backgroundMark x1="54591" y1="66862" x2="55087" y2="54581"/>
                        <a14:backgroundMark x1="59801" y1="66667" x2="50868" y2="33333"/>
                        <a14:backgroundMark x1="49752" y1="69396" x2="49504" y2="37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34" t="1859" r="894" b="54433"/>
          <a:stretch/>
        </p:blipFill>
        <p:spPr bwMode="auto">
          <a:xfrm>
            <a:off x="3490181" y="2061769"/>
            <a:ext cx="5211637" cy="4664951"/>
          </a:xfrm>
          <a:prstGeom prst="rect">
            <a:avLst/>
          </a:prstGeom>
          <a:noFill/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76959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470F32-F5B3-E77B-7E2B-390FD50B2D84}"/>
              </a:ext>
            </a:extLst>
          </p:cNvPr>
          <p:cNvSpPr txBox="1"/>
          <p:nvPr/>
        </p:nvSpPr>
        <p:spPr>
          <a:xfrm>
            <a:off x="2126973" y="3075057"/>
            <a:ext cx="7938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Daily mix 3" panose="02000500000000000000" pitchFamily="2" charset="0"/>
              </a:rPr>
              <a:t>Dr / </a:t>
            </a:r>
            <a:r>
              <a:rPr lang="en-US" sz="4000" dirty="0" err="1">
                <a:latin typeface="Daily mix 3" panose="02000500000000000000" pitchFamily="2" charset="0"/>
              </a:rPr>
              <a:t>Aref</a:t>
            </a:r>
            <a:r>
              <a:rPr lang="en-US" sz="4000" dirty="0">
                <a:latin typeface="Daily mix 3" panose="02000500000000000000" pitchFamily="2" charset="0"/>
              </a:rPr>
              <a:t> </a:t>
            </a:r>
            <a:r>
              <a:rPr lang="en-US" sz="4000" dirty="0" err="1">
                <a:latin typeface="Daily mix 3" panose="02000500000000000000" pitchFamily="2" charset="0"/>
              </a:rPr>
              <a:t>eliwa</a:t>
            </a:r>
            <a:endParaRPr lang="en-US" sz="4000" dirty="0">
              <a:latin typeface="Daily mix 3" panose="020005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172894-A9A0-F1C9-5066-B6AA5555D6A9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AF986E-26D8-8400-0261-42FB0C5DFD9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DABEC66-42ED-CE21-5911-B25658B3BB20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F2D4A2B-E0F7-E47E-A539-3A18BFE12B53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3ACE32-F313-2D9D-611F-6BDF578B9B67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C6751E-3F21-D325-CCEA-9A29816980AC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3AF4B4-693E-3B36-5A3B-29064E03C217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E6A4A1-D83A-24DA-3044-A16CF274FEA1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37E177-1188-5A8D-86A6-C3B59E6E4842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BD2445-7B3E-EC64-8C6A-E5DA1E9E1918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C9173E-B99C-89FB-5A9B-A65666686E6A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02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EF923B-45CF-F9D7-CA4A-3EA7F36456C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Improve User Acceptability Of Social Robots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D052C-1BC4-20B9-198D-DCAE83CADAF5}"/>
              </a:ext>
            </a:extLst>
          </p:cNvPr>
          <p:cNvSpPr txBox="1"/>
          <p:nvPr/>
        </p:nvSpPr>
        <p:spPr>
          <a:xfrm>
            <a:off x="1767895" y="2999518"/>
            <a:ext cx="1460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335D8-35ED-DE40-A5A0-AD78F7570C7F}"/>
              </a:ext>
            </a:extLst>
          </p:cNvPr>
          <p:cNvSpPr txBox="1"/>
          <p:nvPr/>
        </p:nvSpPr>
        <p:spPr>
          <a:xfrm>
            <a:off x="5537688" y="2975467"/>
            <a:ext cx="1460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Eyes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370D5-6A3C-1122-3580-D5CBC4D1E202}"/>
              </a:ext>
            </a:extLst>
          </p:cNvPr>
          <p:cNvSpPr txBox="1"/>
          <p:nvPr/>
        </p:nvSpPr>
        <p:spPr>
          <a:xfrm>
            <a:off x="8393082" y="2999518"/>
            <a:ext cx="2410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Monitor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9B05F-1BBF-88C2-FB1D-06E74E1DD924}"/>
              </a:ext>
            </a:extLst>
          </p:cNvPr>
          <p:cNvSpPr txBox="1"/>
          <p:nvPr/>
        </p:nvSpPr>
        <p:spPr>
          <a:xfrm>
            <a:off x="3435404" y="4541507"/>
            <a:ext cx="1761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Voice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53ABF-B78C-105E-55D4-CB46F8D6378F}"/>
              </a:ext>
            </a:extLst>
          </p:cNvPr>
          <p:cNvSpPr txBox="1"/>
          <p:nvPr/>
        </p:nvSpPr>
        <p:spPr>
          <a:xfrm>
            <a:off x="7135783" y="4541506"/>
            <a:ext cx="1543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Arm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5F873-D33B-8BA1-2F72-6B7FC40EB90B}"/>
              </a:ext>
            </a:extLst>
          </p:cNvPr>
          <p:cNvSpPr txBox="1"/>
          <p:nvPr/>
        </p:nvSpPr>
        <p:spPr>
          <a:xfrm>
            <a:off x="4692650" y="800366"/>
            <a:ext cx="280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CONSIST</a:t>
            </a:r>
            <a:endParaRPr lang="en-US" sz="36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60D74-A877-9516-EBF2-B90214A4598D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B6B42F-ECEC-F0CE-E8F0-3EA5C98296A5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F14D2B8-1982-1F56-ED2B-169D0880D473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58103D-8F88-653A-3E56-4A7D546E76F8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1E1309-767A-31F5-0D38-4E7550B45EF0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7A3E33-D05D-2F08-0367-EF35BA4F217D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792AD0E-1B96-B56C-BA21-377B499A0CC4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5C3213B-8D73-E8C8-FE5B-4A15928697F8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40B1E36-170C-989D-6723-706D2DBEECCB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2C784D-4D46-7E70-3AEE-77C762D29A8F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02DF05-1CE2-C1AE-45FB-A461BB53D9A0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7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61357E7-7122-5A97-7F4C-34CCA8676452}"/>
              </a:ext>
            </a:extLst>
          </p:cNvPr>
          <p:cNvSpPr txBox="1"/>
          <p:nvPr/>
        </p:nvSpPr>
        <p:spPr>
          <a:xfrm>
            <a:off x="4443002" y="331857"/>
            <a:ext cx="3305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Challenges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B98451-00DE-FD51-5E1C-3D093A33AA7C}"/>
              </a:ext>
            </a:extLst>
          </p:cNvPr>
          <p:cNvSpPr txBox="1"/>
          <p:nvPr/>
        </p:nvSpPr>
        <p:spPr>
          <a:xfrm>
            <a:off x="796680" y="2222922"/>
            <a:ext cx="234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act" panose="020B0806030902050204" pitchFamily="34" charset="0"/>
              </a:rPr>
              <a:t>1- Mobility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1AA3D-1F32-5B7D-27D6-C9A3EC6DFB2B}"/>
              </a:ext>
            </a:extLst>
          </p:cNvPr>
          <p:cNvSpPr txBox="1"/>
          <p:nvPr/>
        </p:nvSpPr>
        <p:spPr>
          <a:xfrm>
            <a:off x="796680" y="3665582"/>
            <a:ext cx="361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act" panose="020B0806030902050204" pitchFamily="34" charset="0"/>
              </a:rPr>
              <a:t>2- light </a:t>
            </a:r>
            <a:r>
              <a:rPr lang="en-US" sz="3600" dirty="0" err="1">
                <a:latin typeface="Impact" panose="020B0806030902050204" pitchFamily="34" charset="0"/>
              </a:rPr>
              <a:t>Wightless</a:t>
            </a:r>
            <a:endParaRPr lang="en-US" sz="3600" dirty="0">
              <a:latin typeface="Impact" panose="020B080603090205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BF31BA-6138-1B27-002A-1D0DE6550ADE}"/>
              </a:ext>
            </a:extLst>
          </p:cNvPr>
          <p:cNvSpPr txBox="1"/>
          <p:nvPr/>
        </p:nvSpPr>
        <p:spPr>
          <a:xfrm>
            <a:off x="796680" y="5108242"/>
            <a:ext cx="267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act" panose="020B0806030902050204" pitchFamily="34" charset="0"/>
              </a:rPr>
              <a:t>3- modernity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16BDE-AFC9-E5B5-185D-6A8AA3F107F6}"/>
              </a:ext>
            </a:extLst>
          </p:cNvPr>
          <p:cNvSpPr txBox="1"/>
          <p:nvPr/>
        </p:nvSpPr>
        <p:spPr>
          <a:xfrm>
            <a:off x="8171521" y="2222922"/>
            <a:ext cx="253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act" panose="020B0806030902050204" pitchFamily="34" charset="0"/>
              </a:rPr>
              <a:t>4- Simplicity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BF9916-35C1-B8FE-7E92-F2FA1FD0E7CC}"/>
              </a:ext>
            </a:extLst>
          </p:cNvPr>
          <p:cNvSpPr txBox="1"/>
          <p:nvPr/>
        </p:nvSpPr>
        <p:spPr>
          <a:xfrm>
            <a:off x="8171521" y="3665582"/>
            <a:ext cx="164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5- COST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AB10F-59CA-7710-8BAD-BD34980EDEFB}"/>
              </a:ext>
            </a:extLst>
          </p:cNvPr>
          <p:cNvSpPr txBox="1"/>
          <p:nvPr/>
        </p:nvSpPr>
        <p:spPr>
          <a:xfrm>
            <a:off x="8167256" y="5108241"/>
            <a:ext cx="227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act" panose="020B0806030902050204" pitchFamily="34" charset="0"/>
              </a:rPr>
              <a:t>6- Security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DE18D57-B1E1-367B-F9EA-CD154E97187F}"/>
              </a:ext>
            </a:extLst>
          </p:cNvPr>
          <p:cNvSpPr/>
          <p:nvPr/>
        </p:nvSpPr>
        <p:spPr>
          <a:xfrm>
            <a:off x="-800100" y="-190716"/>
            <a:ext cx="14052146" cy="3486366"/>
          </a:xfrm>
          <a:custGeom>
            <a:avLst/>
            <a:gdLst>
              <a:gd name="connsiteX0" fmla="*/ 0 w 14052146"/>
              <a:gd name="connsiteY0" fmla="*/ 3486366 h 3486366"/>
              <a:gd name="connsiteX1" fmla="*/ 2533650 w 14052146"/>
              <a:gd name="connsiteY1" fmla="*/ 933666 h 3486366"/>
              <a:gd name="connsiteX2" fmla="*/ 7105650 w 14052146"/>
              <a:gd name="connsiteY2" fmla="*/ 1924266 h 3486366"/>
              <a:gd name="connsiteX3" fmla="*/ 13335000 w 14052146"/>
              <a:gd name="connsiteY3" fmla="*/ 216 h 3486366"/>
              <a:gd name="connsiteX4" fmla="*/ 14020800 w 14052146"/>
              <a:gd name="connsiteY4" fmla="*/ 1790916 h 348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2146" h="3486366">
                <a:moveTo>
                  <a:pt x="0" y="3486366"/>
                </a:moveTo>
                <a:cubicBezTo>
                  <a:pt x="674687" y="2340191"/>
                  <a:pt x="1349375" y="1194016"/>
                  <a:pt x="2533650" y="933666"/>
                </a:cubicBezTo>
                <a:cubicBezTo>
                  <a:pt x="3717925" y="673316"/>
                  <a:pt x="5305425" y="2079841"/>
                  <a:pt x="7105650" y="1924266"/>
                </a:cubicBezTo>
                <a:cubicBezTo>
                  <a:pt x="8905875" y="1768691"/>
                  <a:pt x="12182475" y="22441"/>
                  <a:pt x="13335000" y="216"/>
                </a:cubicBezTo>
                <a:cubicBezTo>
                  <a:pt x="14487525" y="-22009"/>
                  <a:pt x="13865225" y="1670266"/>
                  <a:pt x="14020800" y="1790916"/>
                </a:cubicBezTo>
              </a:path>
            </a:pathLst>
          </a:custGeom>
          <a:ln>
            <a:solidFill>
              <a:schemeClr val="dk1">
                <a:alpha val="9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443D25B-099E-9E3A-4DBB-46AC03EB105E}"/>
              </a:ext>
            </a:extLst>
          </p:cNvPr>
          <p:cNvSpPr/>
          <p:nvPr/>
        </p:nvSpPr>
        <p:spPr>
          <a:xfrm>
            <a:off x="-1123950" y="4476750"/>
            <a:ext cx="14859000" cy="2365322"/>
          </a:xfrm>
          <a:custGeom>
            <a:avLst/>
            <a:gdLst>
              <a:gd name="connsiteX0" fmla="*/ 14859000 w 14859000"/>
              <a:gd name="connsiteY0" fmla="*/ 0 h 2365322"/>
              <a:gd name="connsiteX1" fmla="*/ 8629650 w 14859000"/>
              <a:gd name="connsiteY1" fmla="*/ 704850 h 2365322"/>
              <a:gd name="connsiteX2" fmla="*/ 3829050 w 14859000"/>
              <a:gd name="connsiteY2" fmla="*/ 2362200 h 2365322"/>
              <a:gd name="connsiteX3" fmla="*/ 0 w 14859000"/>
              <a:gd name="connsiteY3" fmla="*/ 247650 h 236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0" h="2365322">
                <a:moveTo>
                  <a:pt x="14859000" y="0"/>
                </a:moveTo>
                <a:cubicBezTo>
                  <a:pt x="12663487" y="155575"/>
                  <a:pt x="10467975" y="311150"/>
                  <a:pt x="8629650" y="704850"/>
                </a:cubicBezTo>
                <a:cubicBezTo>
                  <a:pt x="6791325" y="1098550"/>
                  <a:pt x="5267325" y="2438400"/>
                  <a:pt x="3829050" y="2362200"/>
                </a:cubicBezTo>
                <a:cubicBezTo>
                  <a:pt x="2390775" y="2286000"/>
                  <a:pt x="638175" y="654050"/>
                  <a:pt x="0" y="247650"/>
                </a:cubicBezTo>
              </a:path>
            </a:pathLst>
          </a:custGeom>
          <a:ln>
            <a:solidFill>
              <a:schemeClr val="dk1">
                <a:alpha val="9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635390-3416-D098-CC4A-B3E48FCB5D8B}"/>
              </a:ext>
            </a:extLst>
          </p:cNvPr>
          <p:cNvSpPr/>
          <p:nvPr/>
        </p:nvSpPr>
        <p:spPr>
          <a:xfrm>
            <a:off x="-63623" y="1943100"/>
            <a:ext cx="127245" cy="14922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2BEB4A8-E1BA-8068-8D17-E2DFBD3234E1}"/>
              </a:ext>
            </a:extLst>
          </p:cNvPr>
          <p:cNvSpPr/>
          <p:nvPr/>
        </p:nvSpPr>
        <p:spPr>
          <a:xfrm>
            <a:off x="8749599" y="986197"/>
            <a:ext cx="127245" cy="14922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1E9D47-8405-BDFB-BDD8-2A0FA4278EA8}"/>
              </a:ext>
            </a:extLst>
          </p:cNvPr>
          <p:cNvSpPr/>
          <p:nvPr/>
        </p:nvSpPr>
        <p:spPr>
          <a:xfrm>
            <a:off x="12192000" y="4476750"/>
            <a:ext cx="127245" cy="14922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DED026-39C1-F60F-61D6-1D1FB610DBB4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A7A609-BE59-AD12-8177-51E52A5680CF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0D512CC-CFA8-249A-4FC6-85C729DA71A2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0F06628-1BDE-8566-5E03-AEB64FC943FF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B6CD6B-9F01-8DC1-4826-097BA6BF84A1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FEA3538-EB24-6E14-09F2-1F08111D0223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0A9FBE-E873-6850-4111-83D9D99C760D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7D3F679-5470-3645-CD28-5C4079DDAB55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9CCDCD1-DC76-986F-7495-D75BBF4BC98D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9B9B98-8A33-B4EB-8358-D56717B0DB29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505B3E7-E323-E6DC-C3FD-AAE6FA9C3200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88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7 -0.02083 L 0.05182 -0.09097 L 0.11185 -0.16319 L 0.15495 -0.1831 L 0.20742 -0.1743 L 0.25742 -0.15092 L 0.30807 -0.11435 L 0.35742 -0.08426 L 0.40742 -0.05879 L 0.42943 -0.05092 " pathEditMode="relative" ptsTypes="AAAAAAAAAA">
                                      <p:cBhvr>
                                        <p:cTn id="1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91 -0.01505 L 0.14231 -0.09722 L 0.24856 -0.16898 " pathEditMode="relative" ptsTypes="AAA">
                                      <p:cBhvr>
                                        <p:cTn id="1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46 0.00856 L -0.32552 0.0669 L -0.46302 0.13078 L -0.65208 0.27801 L -0.82396 0.38356 " pathEditMode="relative" ptsTypes="AAAAA">
                                      <p:cBhvr>
                                        <p:cTn id="1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4" grpId="0" animBg="1"/>
      <p:bldP spid="6" grpId="0" animBg="1"/>
      <p:bldP spid="23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CE0ADD2-4954-2FA6-A717-9C44771B8D3A}"/>
              </a:ext>
            </a:extLst>
          </p:cNvPr>
          <p:cNvSpPr txBox="1">
            <a:spLocks/>
          </p:cNvSpPr>
          <p:nvPr/>
        </p:nvSpPr>
        <p:spPr>
          <a:xfrm>
            <a:off x="1301416" y="-116138"/>
            <a:ext cx="958916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lack" panose="020B0A04020102020204" pitchFamily="34" charset="0"/>
              </a:rPr>
              <a:t>Software Used (Solid Works)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BBCB80-4265-65EE-1F9E-D89220A4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5" b="90476" l="9777" r="89665">
                        <a14:foregroundMark x1="26816" y1="9127" x2="47207" y2="3175"/>
                        <a14:foregroundMark x1="47207" y1="3175" x2="71788" y2="10714"/>
                        <a14:foregroundMark x1="36592" y1="78968" x2="33799" y2="48016"/>
                        <a14:foregroundMark x1="33799" y1="48016" x2="28492" y2="36905"/>
                        <a14:foregroundMark x1="28492" y1="36905" x2="29888" y2="65873"/>
                        <a14:foregroundMark x1="29888" y1="65873" x2="38268" y2="73413"/>
                        <a14:foregroundMark x1="38268" y1="73413" x2="41061" y2="69444"/>
                        <a14:foregroundMark x1="63408" y1="55556" x2="65363" y2="39286"/>
                        <a14:foregroundMark x1="65363" y1="39286" x2="74022" y2="42063"/>
                        <a14:foregroundMark x1="74022" y1="42063" x2="75978" y2="55556"/>
                        <a14:foregroundMark x1="57542" y1="42063" x2="52793" y2="44841"/>
                        <a14:foregroundMark x1="43296" y1="90476" x2="51955" y2="90476"/>
                        <a14:foregroundMark x1="51955" y1="90476" x2="54749" y2="88492"/>
                        <a14:foregroundMark x1="39385" y1="51190" x2="32682" y2="38889"/>
                        <a14:foregroundMark x1="32682" y1="38889" x2="18994" y2="38095"/>
                        <a14:foregroundMark x1="18994" y1="38095" x2="24302" y2="50000"/>
                        <a14:foregroundMark x1="24302" y1="50000" x2="31285" y2="49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847109"/>
            <a:ext cx="5955583" cy="4192198"/>
          </a:xfrm>
          <a:prstGeom prst="rect">
            <a:avLst/>
          </a:prstGeom>
          <a:effectLst>
            <a:reflection blurRad="177800" stA="36000" endPos="65000" dist="50800" dir="5400000" sy="-100000" algn="bl" rotWithShape="0"/>
            <a:softEdge rad="3048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76A31D4-A376-4947-D281-E7D4E71C77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097408"/>
                  </p:ext>
                </p:extLst>
              </p:nvPr>
            </p:nvGraphicFramePr>
            <p:xfrm>
              <a:off x="1709914" y="1209425"/>
              <a:ext cx="1837963" cy="52662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37963" cy="5266288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883761" ay="3409446" az="7445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76A31D4-A376-4947-D281-E7D4E71C77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9914" y="1209425"/>
                <a:ext cx="1837963" cy="5266288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44D37C77-CD55-00E3-11E2-4B7A7DFB5304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B59E11-90D1-D8E3-AC6D-92C20DA397D6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174BB77-FAC5-15B7-DB83-33F3612CE5D1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AC1FFAE-C8E1-BF12-65BD-E9D23950236F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EFB213-6A64-5C37-6F21-76E1A9528CC0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F01FF47-C20C-BBCE-F0AA-3EE4DF239F3A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7C2EE0-7FA1-E1BD-454D-546512F3848A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EA26257-B96D-3582-B030-6F8037996EC9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2F472D2-524C-8D9C-ACBE-DF2BB01F131E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272FC0-F800-EC96-4F35-63587074C624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93A8EDD-30EF-CEBC-C42B-8DFEDF513F6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8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25 0.05069 C -0.05625 0.07269 -0.04114 0.09051 -0.02266 0.09051 C -0.00091 0.09051 0.00703 0.0706 0.01042 0.05856 L 0.0138 0.04282 C 0.01706 0.03079 0.02552 0.01111 0.05013 0.01111 C 0.06589 0.01111 0.08386 0.0287 0.08386 0.05069 C 0.08386 0.07269 0.06589 0.09051 0.05013 0.09051 C 0.02552 0.09051 0.01706 0.0706 0.0138 0.05856 L 0.01042 0.04282 C 0.00703 0.03079 -0.00091 0.01111 -0.02266 0.01111 C -0.04114 0.01111 -0.05625 0.0287 -0.05625 0.05069 Z " pathEditMode="relative" rAng="0" ptsTypes="AAAAAAAAAAA">
                                      <p:cBhvr>
                                        <p:cTn id="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3E9A5C-413B-9848-8AA8-E20BD979DAC2}"/>
              </a:ext>
            </a:extLst>
          </p:cNvPr>
          <p:cNvSpPr txBox="1"/>
          <p:nvPr/>
        </p:nvSpPr>
        <p:spPr>
          <a:xfrm>
            <a:off x="372207" y="391228"/>
            <a:ext cx="49705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light Weightless 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D23A58-A714-6B2F-D3C0-928CED0C4DEC}"/>
              </a:ext>
            </a:extLst>
          </p:cNvPr>
          <p:cNvSpPr/>
          <p:nvPr/>
        </p:nvSpPr>
        <p:spPr>
          <a:xfrm>
            <a:off x="5013815" y="-552450"/>
            <a:ext cx="1562100" cy="8763000"/>
          </a:xfrm>
          <a:custGeom>
            <a:avLst/>
            <a:gdLst>
              <a:gd name="connsiteX0" fmla="*/ 0 w 1562100"/>
              <a:gd name="connsiteY0" fmla="*/ 0 h 8763000"/>
              <a:gd name="connsiteX1" fmla="*/ 1162050 w 1562100"/>
              <a:gd name="connsiteY1" fmla="*/ 1200150 h 8763000"/>
              <a:gd name="connsiteX2" fmla="*/ 476250 w 1562100"/>
              <a:gd name="connsiteY2" fmla="*/ 3333750 h 8763000"/>
              <a:gd name="connsiteX3" fmla="*/ 1428750 w 1562100"/>
              <a:gd name="connsiteY3" fmla="*/ 5181600 h 8763000"/>
              <a:gd name="connsiteX4" fmla="*/ 647700 w 1562100"/>
              <a:gd name="connsiteY4" fmla="*/ 6953250 h 8763000"/>
              <a:gd name="connsiteX5" fmla="*/ 1562100 w 1562100"/>
              <a:gd name="connsiteY5" fmla="*/ 8763000 h 876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2100" h="8763000">
                <a:moveTo>
                  <a:pt x="0" y="0"/>
                </a:moveTo>
                <a:cubicBezTo>
                  <a:pt x="541337" y="322262"/>
                  <a:pt x="1082675" y="644525"/>
                  <a:pt x="1162050" y="1200150"/>
                </a:cubicBezTo>
                <a:cubicBezTo>
                  <a:pt x="1241425" y="1755775"/>
                  <a:pt x="431800" y="2670175"/>
                  <a:pt x="476250" y="3333750"/>
                </a:cubicBezTo>
                <a:cubicBezTo>
                  <a:pt x="520700" y="3997325"/>
                  <a:pt x="1400175" y="4578350"/>
                  <a:pt x="1428750" y="5181600"/>
                </a:cubicBezTo>
                <a:cubicBezTo>
                  <a:pt x="1457325" y="5784850"/>
                  <a:pt x="625475" y="6356350"/>
                  <a:pt x="647700" y="6953250"/>
                </a:cubicBezTo>
                <a:cubicBezTo>
                  <a:pt x="669925" y="7550150"/>
                  <a:pt x="1116012" y="8156575"/>
                  <a:pt x="1562100" y="8763000"/>
                </a:cubicBezTo>
              </a:path>
            </a:pathLst>
          </a:custGeom>
          <a:noFill/>
          <a:ln w="63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75E607-CC00-7C9A-5258-0859F8B1322E}"/>
              </a:ext>
            </a:extLst>
          </p:cNvPr>
          <p:cNvSpPr/>
          <p:nvPr/>
        </p:nvSpPr>
        <p:spPr>
          <a:xfrm>
            <a:off x="6922447" y="1430717"/>
            <a:ext cx="4790343" cy="4210050"/>
          </a:xfrm>
          <a:prstGeom prst="roundRect">
            <a:avLst/>
          </a:prstGeom>
          <a:blipFill>
            <a:blip r:embed="rId2"/>
            <a:stretch>
              <a:fillRect l="-54327" t="-3927" r="-12362" b="-2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196070-8898-4FCD-BF39-747E95989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607" y="2992616"/>
            <a:ext cx="2445344" cy="10862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Lazer</a:t>
            </a:r>
            <a:r>
              <a:rPr lang="en-U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 cut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FF0951-2B0A-E928-26C4-BA3C67C75F6B}"/>
              </a:ext>
            </a:extLst>
          </p:cNvPr>
          <p:cNvSpPr/>
          <p:nvPr/>
        </p:nvSpPr>
        <p:spPr>
          <a:xfrm>
            <a:off x="0" y="1430717"/>
            <a:ext cx="5037993" cy="4210050"/>
          </a:xfrm>
          <a:prstGeom prst="roundRect">
            <a:avLst/>
          </a:prstGeom>
          <a:blipFill>
            <a:blip r:embed="rId3"/>
            <a:stretch>
              <a:fillRect l="-2039" t="-5341" r="-15503" b="-2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212F2-9622-32D9-A856-4BB943D2EF72}"/>
              </a:ext>
            </a:extLst>
          </p:cNvPr>
          <p:cNvSpPr txBox="1"/>
          <p:nvPr/>
        </p:nvSpPr>
        <p:spPr>
          <a:xfrm>
            <a:off x="0" y="4712446"/>
            <a:ext cx="35242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Arial Black" panose="020B0A04020102020204" pitchFamily="34" charset="0"/>
              </a:rPr>
              <a:t> Acrylic Material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F58370-D2DF-AC02-FE02-B880BB9BDC2A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E75537-4A93-6919-ACD8-5AF02FB010C5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626C872-12EB-A7F1-099F-72B905E0515B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568150-EFE6-03C9-EFA8-EF9A7CA6BA0B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178F52-81DB-85BE-F0AD-FEB5B40806C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F731F7-AB22-BF32-0AC0-C252BE1A9721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456DC5-2DA4-5950-A430-AAFD2F6E5219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356DB50-4813-6091-9EE5-860212471E6F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C9B391-DEE1-6D82-0F8A-5E0A38AEA8BF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2A4407E-380A-BABD-99F6-8B20500A07DA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4401F2-0FE4-5E31-ADA2-E16C9BBB8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706" y="82389"/>
            <a:ext cx="3959087" cy="1325563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High Quality </a:t>
            </a:r>
          </a:p>
        </p:txBody>
      </p:sp>
    </p:spTree>
    <p:extLst>
      <p:ext uri="{BB962C8B-B14F-4D97-AF65-F5344CB8AC3E}">
        <p14:creationId xmlns:p14="http://schemas.microsoft.com/office/powerpoint/2010/main" val="88567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4" grpId="0" animBg="1"/>
      <p:bldP spid="8" grpId="0" build="p"/>
      <p:bldP spid="9" grpId="0" animBg="1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442EC9A1-F8EB-D955-6052-BD5AA4491D70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1A80B0-CE87-27B1-2504-4A1C4DCC4CFD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E3BEB9E-8821-A64B-7FBE-E68F2664F142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4E91D36-0284-6A8A-75B4-19FC1915753D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58F8DB-2121-CBE3-1177-BACBEFE6D883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EF16000-2EA7-8E81-6FF1-9DCC5CB316E4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6F4F4-A0D1-F72D-E7C3-050E62003660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A0BA2BB-D989-C776-5779-94A45922A8AF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3E8D730-01FE-082F-42D1-5C3656F68EE6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54E9E8-6A7F-F4C8-0603-22E9D051E55E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8ABEF4C-545F-7036-9A3D-69C64A776039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540BB-AE30-FAB4-3DCE-9194F7A2BF4D}"/>
              </a:ext>
            </a:extLst>
          </p:cNvPr>
          <p:cNvSpPr txBox="1"/>
          <p:nvPr/>
        </p:nvSpPr>
        <p:spPr>
          <a:xfrm>
            <a:off x="4061743" y="0"/>
            <a:ext cx="40685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Mobility</a:t>
            </a:r>
            <a:r>
              <a:rPr lang="en-US" sz="9600" dirty="0"/>
              <a:t> </a:t>
            </a:r>
            <a:endParaRPr lang="en-US" sz="44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75EEBFD-9FE0-0609-1F3B-CBF3029561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3024980"/>
                  </p:ext>
                </p:extLst>
              </p:nvPr>
            </p:nvGraphicFramePr>
            <p:xfrm>
              <a:off x="309170" y="1246324"/>
              <a:ext cx="2211499" cy="55384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11499" cy="5538454"/>
                    </a:xfrm>
                    <a:prstGeom prst="rect">
                      <a:avLst/>
                    </a:prstGeom>
                  </am3d:spPr>
                  <am3d:camera>
                    <am3d:pos x="0" y="0" z="479364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" d="1000000"/>
                    <am3d:preTrans dx="-3229079" dy="-1618260" dz="2249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-6063524" ay="148826" az="7492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91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75EEBFD-9FE0-0609-1F3B-CBF3029561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170" y="1246324"/>
                <a:ext cx="2211499" cy="5538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2255042-8E0D-8F96-2847-6A8CAB17EC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915765"/>
                  </p:ext>
                </p:extLst>
              </p:nvPr>
            </p:nvGraphicFramePr>
            <p:xfrm>
              <a:off x="2362200" y="3666955"/>
              <a:ext cx="2628899" cy="275087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28899" cy="2750870"/>
                    </a:xfrm>
                    <a:prstGeom prst="rect">
                      <a:avLst/>
                    </a:prstGeom>
                  </am3d:spPr>
                  <am3d:camera>
                    <am3d:pos x="0" y="0" z="68477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-17992597" dy="-7218885" dz="197663097"/>
                    <am3d:scale>
                      <am3d:sx n="1000000" d="1000000"/>
                      <am3d:sy n="1000000" d="1000000"/>
                      <am3d:sz n="1000000" d="1000000"/>
                    </am3d:scale>
                    <am3d:rot ax="5163780" ay="2603" az="378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853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2255042-8E0D-8F96-2847-6A8CAB17EC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2200" y="3666955"/>
                <a:ext cx="2628899" cy="2750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719B0E86-1A25-C567-F3DA-FBE51B2A93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239777"/>
                  </p:ext>
                </p:extLst>
              </p:nvPr>
            </p:nvGraphicFramePr>
            <p:xfrm>
              <a:off x="8701199" y="3428999"/>
              <a:ext cx="3242673" cy="297075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242673" cy="2970752"/>
                    </a:xfrm>
                    <a:prstGeom prst="rect">
                      <a:avLst/>
                    </a:prstGeom>
                  </am3d:spPr>
                  <am3d:camera>
                    <am3d:pos x="0" y="0" z="708125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46" d="1000000"/>
                    <am3d:preTrans dx="-18205858" dy="-18172371" dz="9376857"/>
                    <am3d:scale>
                      <am3d:sx n="1000000" d="1000000"/>
                      <am3d:sy n="1000000" d="1000000"/>
                      <am3d:sz n="1000000" d="1000000"/>
                    </am3d:scale>
                    <am3d:rot ax="7143545" ay="-354367" az="62949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8680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719B0E86-1A25-C567-F3DA-FBE51B2A93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1199" y="3428999"/>
                <a:ext cx="3242673" cy="2970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262C9CC6-BBFB-7D11-9572-42615013E9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7404352"/>
                  </p:ext>
                </p:extLst>
              </p:nvPr>
            </p:nvGraphicFramePr>
            <p:xfrm>
              <a:off x="5138794" y="2303431"/>
              <a:ext cx="3671546" cy="342424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671546" cy="3424241"/>
                    </a:xfrm>
                    <a:prstGeom prst="rect">
                      <a:avLst/>
                    </a:prstGeom>
                  </am3d:spPr>
                  <am3d:camera>
                    <am3d:pos x="0" y="0" z="677914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87" d="1000000"/>
                    <am3d:preTrans dx="-18216123" dy="-9182432" dz="9435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6011618" ay="-151418" az="82558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4134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262C9CC6-BBFB-7D11-9572-42615013E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8794" y="2303431"/>
                <a:ext cx="3671546" cy="3424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3910D093-D4B8-DC13-4C47-967CEC6D57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7720556"/>
                  </p:ext>
                </p:extLst>
              </p:nvPr>
            </p:nvGraphicFramePr>
            <p:xfrm>
              <a:off x="12520440" y="1151537"/>
              <a:ext cx="1837963" cy="526628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837963" cy="5266288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883761" ay="3409446" az="74458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3910D093-D4B8-DC13-4C47-967CEC6D57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20440" y="1151537"/>
                <a:ext cx="1837963" cy="52662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646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0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6773CE02-AA62-615B-6A7E-6E5F3FD378B5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1CA1E3-E676-8053-3291-06BA0CD14923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F841F3-5F7F-C120-99DF-C8DCD4105A80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6490C7-1774-582A-BE2B-7948FC7209E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EDD89B-13FF-AF00-E44B-45DD02ADD265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9ADFF3-B118-ED5B-33E8-67F307CC7464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480480-0515-239F-8E3D-BF95A944AC9A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7189747-4D46-DD3B-2583-09F56021B75A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1405D5-CD57-D6CF-C9A8-1AF897A9EF51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43702F-E0D7-2958-8438-3298F7030BC6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0C92FC1-54D6-A619-8E4F-05556FD4BA23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58239B-3227-B9C5-C0E0-A6DC8D9C61A8}"/>
              </a:ext>
            </a:extLst>
          </p:cNvPr>
          <p:cNvSpPr txBox="1">
            <a:spLocks/>
          </p:cNvSpPr>
          <p:nvPr/>
        </p:nvSpPr>
        <p:spPr>
          <a:xfrm>
            <a:off x="3723449" y="2613818"/>
            <a:ext cx="47451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 Black" panose="020B0A04020102020204" pitchFamily="34" charset="0"/>
              </a:rPr>
              <a:t>Marta One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9714483"/>
                  </p:ext>
                </p:extLst>
              </p:nvPr>
            </p:nvGraphicFramePr>
            <p:xfrm>
              <a:off x="8571685" y="78514"/>
              <a:ext cx="2188257" cy="66979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88257" cy="6697971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18" ay="-612338" az="-869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59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85" y="78514"/>
                <a:ext cx="2188257" cy="6697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26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9D77D2-21C7-E380-01E5-FF597443DCEB}"/>
              </a:ext>
            </a:extLst>
          </p:cNvPr>
          <p:cNvSpPr txBox="1"/>
          <p:nvPr/>
        </p:nvSpPr>
        <p:spPr>
          <a:xfrm>
            <a:off x="3298873" y="3136612"/>
            <a:ext cx="559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ABDELRAHMAN TYMOR</a:t>
            </a:r>
          </a:p>
        </p:txBody>
      </p:sp>
    </p:spTree>
    <p:extLst>
      <p:ext uri="{BB962C8B-B14F-4D97-AF65-F5344CB8AC3E}">
        <p14:creationId xmlns:p14="http://schemas.microsoft.com/office/powerpoint/2010/main" val="339488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4429187"/>
                  </p:ext>
                </p:extLst>
              </p:nvPr>
            </p:nvGraphicFramePr>
            <p:xfrm>
              <a:off x="5236528" y="1325563"/>
              <a:ext cx="1718944" cy="52614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18944" cy="5261465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18" ay="-612338" az="-869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20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6528" y="1325563"/>
                <a:ext cx="1718944" cy="526146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D385B77-40A3-1641-5843-947BB4F2D97C}"/>
              </a:ext>
            </a:extLst>
          </p:cNvPr>
          <p:cNvSpPr txBox="1">
            <a:spLocks/>
          </p:cNvSpPr>
          <p:nvPr/>
        </p:nvSpPr>
        <p:spPr>
          <a:xfrm>
            <a:off x="4229100" y="0"/>
            <a:ext cx="3733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Robot Parts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09FC65-3B6A-B969-F300-A4AD6F6A5968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D9BB66-5D2F-B9D0-B5A8-EB855C13212D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CE0A74-B4E2-2D43-46AC-E5A676A4D351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DD419D2-2142-F22C-E6D1-BC9C20ED4BB3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C9FDE4-E267-ACC1-F22F-A5EA83FF60A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3BCD38-A6C0-F48D-68DA-51F149D7F585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E532E1-6761-6A03-8DA7-D0BE2920B9CF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5D583A-C867-EEA6-7F93-44B5CC1B6BE0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FB0BFA-F171-8E56-E150-7A6C321CDE62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ACE16C-F282-624B-71AE-501F055B3DAB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0BB2FE4-C632-8BAB-78AF-12150A4C8171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9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7F215D81-A283-7C6C-00DE-37145CF6E741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973ADA-1D5F-922E-7513-A80C8F16EEA0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BE386B-009A-384A-CEA2-DD5F88254772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3C2280-FC4D-6E4C-76F5-A0E9AF00EBD4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0DA448-C5F6-13F4-FE83-3FE7B23C1FCA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74D757-34EB-4EA3-B773-EB5DA7E6C8FA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B6C95F9-352F-480C-FA17-FC62419D6E57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13CACC3-1331-18EC-458E-7B3783F5B220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F0FBD1-A191-2484-1A18-C92DCA1DFEE2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649637-7CD2-52FF-38FF-CCC6164774C0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D18205-2E1A-48E8-352E-2F2ABBECBBFB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7420216"/>
                  </p:ext>
                </p:extLst>
              </p:nvPr>
            </p:nvGraphicFramePr>
            <p:xfrm>
              <a:off x="4946242" y="6724878"/>
              <a:ext cx="1718944" cy="52614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18944" cy="5261465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18" ay="-612338" az="-869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20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6242" y="6724878"/>
                <a:ext cx="1718944" cy="526146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D385B77-40A3-1641-5843-947BB4F2D97C}"/>
              </a:ext>
            </a:extLst>
          </p:cNvPr>
          <p:cNvSpPr txBox="1">
            <a:spLocks/>
          </p:cNvSpPr>
          <p:nvPr/>
        </p:nvSpPr>
        <p:spPr>
          <a:xfrm>
            <a:off x="4229100" y="0"/>
            <a:ext cx="3733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Robot Parts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407F4-F45B-8788-0FE4-2BE15540F943}"/>
              </a:ext>
            </a:extLst>
          </p:cNvPr>
          <p:cNvSpPr txBox="1"/>
          <p:nvPr/>
        </p:nvSpPr>
        <p:spPr>
          <a:xfrm>
            <a:off x="362857" y="1857829"/>
            <a:ext cx="320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Monitoring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4D7698D-7F7D-8D18-E8B8-CD3FE30F2B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4258610"/>
                  </p:ext>
                </p:extLst>
              </p:nvPr>
            </p:nvGraphicFramePr>
            <p:xfrm>
              <a:off x="518886" y="3158955"/>
              <a:ext cx="2628899" cy="275087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28899" cy="2750870"/>
                    </a:xfrm>
                    <a:prstGeom prst="rect">
                      <a:avLst/>
                    </a:prstGeom>
                  </am3d:spPr>
                  <am3d:camera>
                    <am3d:pos x="0" y="0" z="68477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-17992597" dy="-7218885" dz="197663097"/>
                    <am3d:scale>
                      <am3d:sx n="1000000" d="1000000"/>
                      <am3d:sy n="1000000" d="1000000"/>
                      <am3d:sz n="1000000" d="1000000"/>
                    </am3d:scale>
                    <am3d:rot ax="5163780" ay="2603" az="378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853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4D7698D-7F7D-8D18-E8B8-CD3FE30F2B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886" y="3158955"/>
                <a:ext cx="2628899" cy="275087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ACD9F2A-CEC1-3297-6D53-66BADA51ACA6}"/>
              </a:ext>
            </a:extLst>
          </p:cNvPr>
          <p:cNvSpPr txBox="1"/>
          <p:nvPr/>
        </p:nvSpPr>
        <p:spPr>
          <a:xfrm>
            <a:off x="4317297" y="1858034"/>
            <a:ext cx="1915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B</a:t>
            </a:r>
            <a:r>
              <a:rPr lang="en-US" sz="4000" dirty="0">
                <a:latin typeface="Arial Black" panose="020B0A04020102020204" pitchFamily="34" charset="0"/>
              </a:rPr>
              <a:t>oxes</a:t>
            </a:r>
            <a:r>
              <a:rPr lang="en-US" sz="3200" dirty="0">
                <a:latin typeface="Arial Black" panose="020B0A04020102020204" pitchFamily="34" charset="0"/>
              </a:rPr>
              <a:t> </a:t>
            </a:r>
            <a:endParaRPr lang="en-US" sz="3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BF689C65-46D5-4F6C-1E93-73F048AF7D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9726374"/>
                  </p:ext>
                </p:extLst>
              </p:nvPr>
            </p:nvGraphicFramePr>
            <p:xfrm>
              <a:off x="3277768" y="3041775"/>
              <a:ext cx="3557405" cy="32068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57405" cy="3206838"/>
                    </a:xfrm>
                    <a:prstGeom prst="rect">
                      <a:avLst/>
                    </a:prstGeom>
                  </am3d:spPr>
                  <am3d:camera>
                    <am3d:pos x="0" y="0" z="677914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87" d="1000000"/>
                    <am3d:preTrans dx="-18216123" dy="-9182432" dz="9435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2978291" ay="129460" az="1521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134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BF689C65-46D5-4F6C-1E93-73F048AF7D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7768" y="3041775"/>
                <a:ext cx="3557405" cy="3206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E54532BA-6E5F-D5F1-03DB-1B7DADECD1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104578"/>
                  </p:ext>
                </p:extLst>
              </p:nvPr>
            </p:nvGraphicFramePr>
            <p:xfrm>
              <a:off x="6965156" y="3429000"/>
              <a:ext cx="2971915" cy="272269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971915" cy="2722699"/>
                    </a:xfrm>
                    <a:prstGeom prst="rect">
                      <a:avLst/>
                    </a:prstGeom>
                  </am3d:spPr>
                  <am3d:camera>
                    <am3d:pos x="0" y="0" z="708125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46" d="1000000"/>
                    <am3d:preTrans dx="-18205858" dy="-18172371" dz="9376857"/>
                    <am3d:scale>
                      <am3d:sx n="1000000" d="1000000"/>
                      <am3d:sy n="1000000" d="1000000"/>
                      <am3d:sz n="1000000" d="1000000"/>
                    </am3d:scale>
                    <am3d:rot ax="7143545" ay="-354367" az="62949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51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E54532BA-6E5F-D5F1-03DB-1B7DADECD1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65156" y="3429000"/>
                <a:ext cx="2971915" cy="272269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6A6EEC5-4887-09B4-6BD4-5BC28A5E4C68}"/>
              </a:ext>
            </a:extLst>
          </p:cNvPr>
          <p:cNvSpPr txBox="1"/>
          <p:nvPr/>
        </p:nvSpPr>
        <p:spPr>
          <a:xfrm>
            <a:off x="7663545" y="1862456"/>
            <a:ext cx="1915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Base</a:t>
            </a:r>
            <a:endParaRPr lang="en-US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C4A14867-5446-9222-B6B7-039302335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4564910"/>
                  </p:ext>
                </p:extLst>
              </p:nvPr>
            </p:nvGraphicFramePr>
            <p:xfrm>
              <a:off x="9330719" y="2766162"/>
              <a:ext cx="2651796" cy="375806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651796" cy="3758064"/>
                    </a:xfrm>
                    <a:prstGeom prst="rect">
                      <a:avLst/>
                    </a:prstGeom>
                  </am3d:spPr>
                  <am3d:camera>
                    <am3d:pos x="0" y="0" z="479364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" d="1000000"/>
                    <am3d:preTrans dx="-3229079" dy="-1618260" dz="2249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-8874107" ay="734244" az="45442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796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C4A14867-5446-9222-B6B7-039302335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30719" y="2766162"/>
                <a:ext cx="2651796" cy="375806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07516A6-A452-0984-6321-29B220B1BAC5}"/>
              </a:ext>
            </a:extLst>
          </p:cNvPr>
          <p:cNvSpPr txBox="1"/>
          <p:nvPr/>
        </p:nvSpPr>
        <p:spPr>
          <a:xfrm>
            <a:off x="9937071" y="1857829"/>
            <a:ext cx="1915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Stick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5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46242" y="6724878"/>
              <a:ext cx="1718944" cy="52614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18944" cy="5261465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18" ay="-612338" az="-869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20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6242" y="6724878"/>
                <a:ext cx="1718944" cy="5261465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34DD3BE-4A99-BEF5-2FA8-0EB8187D54AF}"/>
              </a:ext>
            </a:extLst>
          </p:cNvPr>
          <p:cNvSpPr txBox="1"/>
          <p:nvPr/>
        </p:nvSpPr>
        <p:spPr>
          <a:xfrm>
            <a:off x="333828" y="449943"/>
            <a:ext cx="320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Monitoring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4589E869-8BD8-2949-7AA6-70766BDB5B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176564"/>
                  </p:ext>
                </p:extLst>
              </p:nvPr>
            </p:nvGraphicFramePr>
            <p:xfrm>
              <a:off x="3541485" y="1179693"/>
              <a:ext cx="4996543" cy="522836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996543" cy="5228364"/>
                    </a:xfrm>
                    <a:prstGeom prst="rect">
                      <a:avLst/>
                    </a:prstGeom>
                  </am3d:spPr>
                  <am3d:camera>
                    <am3d:pos x="0" y="0" z="68477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-17992597" dy="-7218885" dz="197663097"/>
                    <am3d:scale>
                      <am3d:sx n="1000000" d="1000000"/>
                      <am3d:sy n="1000000" d="1000000"/>
                      <am3d:sz n="1000000" d="1000000"/>
                    </am3d:scale>
                    <am3d:rot ax="5163780" ay="2603" az="378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384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4589E869-8BD8-2949-7AA6-70766BDB5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1485" y="1179693"/>
                <a:ext cx="4996543" cy="5228364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813DC7CC-11F1-9D81-0E19-A3C0F8B943F4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EBD83F-E90E-3FA0-077C-6828C21F03B2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0D8A02-1BD6-06F4-DCBA-F3C82A10DDD7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F1D2063-296A-8AA7-6291-C69DF75C56B3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CC250D-7703-C3D5-3363-C9D40A0BA01D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AF50F3-B573-4598-4B78-54E96B1C69DD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A6C08BD-EEAD-EDD9-A1DA-846D76CF3361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5314CE-688E-592A-B562-DBCCDCDAD629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4C0DEDF-F45F-006F-2DE6-8F3EA867FD30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F0F196-815A-37A6-6600-A6A82D69040D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551F277-8761-C008-38B2-71DEB3282B31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60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9D77D2-21C7-E380-01E5-FF597443DCEB}"/>
              </a:ext>
            </a:extLst>
          </p:cNvPr>
          <p:cNvSpPr txBox="1"/>
          <p:nvPr/>
        </p:nvSpPr>
        <p:spPr>
          <a:xfrm>
            <a:off x="4278336" y="3136612"/>
            <a:ext cx="3458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MERNA FAYEZ</a:t>
            </a:r>
          </a:p>
        </p:txBody>
      </p:sp>
    </p:spTree>
    <p:extLst>
      <p:ext uri="{BB962C8B-B14F-4D97-AF65-F5344CB8AC3E}">
        <p14:creationId xmlns:p14="http://schemas.microsoft.com/office/powerpoint/2010/main" val="20785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46242" y="6724878"/>
              <a:ext cx="1718944" cy="52614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18944" cy="5261465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18" ay="-612338" az="-869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20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6242" y="6724878"/>
                <a:ext cx="1718944" cy="526146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AFBDD2C-F211-0679-46E6-3C1A679A23CC}"/>
              </a:ext>
            </a:extLst>
          </p:cNvPr>
          <p:cNvSpPr txBox="1"/>
          <p:nvPr/>
        </p:nvSpPr>
        <p:spPr>
          <a:xfrm>
            <a:off x="717754" y="363063"/>
            <a:ext cx="1915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B</a:t>
            </a:r>
            <a:r>
              <a:rPr lang="en-US" sz="4000" dirty="0">
                <a:latin typeface="Arial Black" panose="020B0A04020102020204" pitchFamily="34" charset="0"/>
              </a:rPr>
              <a:t>oxes</a:t>
            </a:r>
            <a:r>
              <a:rPr lang="en-US" sz="3200" dirty="0">
                <a:latin typeface="Arial Black" panose="020B0A04020102020204" pitchFamily="34" charset="0"/>
              </a:rPr>
              <a:t> </a:t>
            </a:r>
            <a:endParaRPr lang="en-US" sz="3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E078F95-E1BC-0C5E-1C7C-9E67501603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3055510"/>
                  </p:ext>
                </p:extLst>
              </p:nvPr>
            </p:nvGraphicFramePr>
            <p:xfrm>
              <a:off x="3155108" y="944497"/>
              <a:ext cx="5615226" cy="57675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615226" cy="5767503"/>
                    </a:xfrm>
                    <a:prstGeom prst="rect">
                      <a:avLst/>
                    </a:prstGeom>
                  </am3d:spPr>
                  <am3d:camera>
                    <am3d:pos x="0" y="0" z="677914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87" d="1000000"/>
                    <am3d:preTrans dx="-18216123" dy="-9182432" dz="9435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4478568" ay="-2270948" az="-395318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662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E078F95-E1BC-0C5E-1C7C-9E67501603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5108" y="944497"/>
                <a:ext cx="5615226" cy="576750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F7547EF0-4563-C31C-3F5C-8B57AFFA986C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EFCF3B-D38B-B79A-77B6-F6A74160CC02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3B385B-D6A7-3E1B-9310-8E2EE5B50B0B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C8C018D-DE7E-0151-9680-D50217E4DC0F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00D61E-B4CA-E798-74E5-760B0A4896C0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7906BC-EEE5-4F83-7668-6AEE632FC169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40F499-1E95-53BF-91BB-CB2F35A15AB0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4CDD345-F636-4170-7F43-3E2F7227145D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0A1181-12CB-2BBE-4299-AD485D41DAA0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4655AB-7B16-AEC8-549D-55274E79F529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94CC878-24D0-FE2E-F053-65E9FFADF798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02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46242" y="6724878"/>
              <a:ext cx="1718944" cy="52614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18944" cy="5261465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18" ay="-612338" az="-869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20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6242" y="6724878"/>
                <a:ext cx="1718944" cy="5261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7A66255-15F3-FEAC-A7E3-0DD32A133D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8631136"/>
                  </p:ext>
                </p:extLst>
              </p:nvPr>
            </p:nvGraphicFramePr>
            <p:xfrm>
              <a:off x="3852699" y="1588198"/>
              <a:ext cx="4486600" cy="45176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86600" cy="4517665"/>
                    </a:xfrm>
                    <a:prstGeom prst="rect">
                      <a:avLst/>
                    </a:prstGeom>
                  </am3d:spPr>
                  <am3d:camera>
                    <am3d:pos x="0" y="0" z="708125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46" d="1000000"/>
                    <am3d:preTrans dx="-18205858" dy="-18172371" dz="9376857"/>
                    <am3d:scale>
                      <am3d:sx n="1000000" d="1000000"/>
                      <am3d:sy n="1000000" d="1000000"/>
                      <am3d:sz n="1000000" d="1000000"/>
                    </am3d:scale>
                    <am3d:rot ax="10307366" ay="-377985" az="544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001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7A66255-15F3-FEAC-A7E3-0DD32A133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2699" y="1588198"/>
                <a:ext cx="4486600" cy="451766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4B82CA0-9815-763B-2A19-6910A4BC45C4}"/>
              </a:ext>
            </a:extLst>
          </p:cNvPr>
          <p:cNvSpPr txBox="1"/>
          <p:nvPr/>
        </p:nvSpPr>
        <p:spPr>
          <a:xfrm>
            <a:off x="566060" y="236856"/>
            <a:ext cx="1915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Base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048406-AEC9-C2DD-1462-6B2AD5669928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BB19FA-7F87-9204-B1C2-204A5BD13CDE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F67A6C-2324-A018-F07C-E54A54799BB9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76ED4B-68BD-A99A-94AE-7C0F404A9C13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8DCDEA-B077-DEE2-3FA1-9CC1F045C0C8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F8B9A5-C32C-5ACF-70E3-F2A9B9ECEA6E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78945B-FAD4-0130-2C60-DE746D7C7E1A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96E6C9-D44D-95FF-391A-BB17780916CB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D7D057C-73C3-2C7C-543B-A20773CCB21D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3F2D3A-2C68-7A97-9706-80BC360AC921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A8736CD-7BA3-CF80-23CC-B31A0CDA9811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4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46242" y="6724878"/>
              <a:ext cx="1718944" cy="52614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18944" cy="5261465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18" ay="-612338" az="-869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20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62A4849-483F-28ED-1884-8E4668461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6242" y="6724878"/>
                <a:ext cx="1718944" cy="5261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F4EB530-D0D4-6D9D-20D2-568FEA2F12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4256849"/>
                  </p:ext>
                </p:extLst>
              </p:nvPr>
            </p:nvGraphicFramePr>
            <p:xfrm>
              <a:off x="3799071" y="316550"/>
              <a:ext cx="4593857" cy="58572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93857" cy="5857275"/>
                    </a:xfrm>
                    <a:prstGeom prst="rect">
                      <a:avLst/>
                    </a:prstGeom>
                  </am3d:spPr>
                  <am3d:camera>
                    <am3d:pos x="0" y="0" z="479364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" d="1000000"/>
                    <am3d:preTrans dx="-3229079" dy="-1618260" dz="2249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-8779840" ay="-912394" az="-5946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407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F4EB530-D0D4-6D9D-20D2-568FEA2F12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9071" y="316550"/>
                <a:ext cx="4593857" cy="585727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748FF7-53E3-C942-474B-5589E1E0D4E2}"/>
              </a:ext>
            </a:extLst>
          </p:cNvPr>
          <p:cNvSpPr txBox="1"/>
          <p:nvPr/>
        </p:nvSpPr>
        <p:spPr>
          <a:xfrm>
            <a:off x="459242" y="159658"/>
            <a:ext cx="1915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Stick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F03DF-DAB8-B4AE-19D4-38F2BDD1001C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E6C793-CE32-DFBB-42B6-F35BD89EAB52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A73125-5FCF-8B7B-3845-B8C7ECC158D8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273E46-CAB7-0260-9288-6ECB0AD6E8F7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4E1A1C-7258-FC36-235E-61D6C15D10D0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A9302B-FF12-763C-146B-2553CD9A575C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A2FEF4-1DAC-0881-DF74-A6B498AC57F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5FCAB9-C650-D446-C129-69523DEA052C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602575-9FFC-01B6-AAC9-618410438CC7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E7E8A1-BEBB-F9F9-B64D-FB292165D2CE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5F6279B-F4CD-AF18-A503-6B4881156F3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5E5DCA07-7079-3B7A-A7FA-868E51286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20" r="12617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D77D2-21C7-E380-01E5-FF597443DCE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TAREK ADEL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09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9E7BE-9A36-9BD4-782C-95FD1D83FB1F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Hardware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cb board">
            <a:extLst>
              <a:ext uri="{FF2B5EF4-FFF2-40B4-BE49-F238E27FC236}">
                <a16:creationId xmlns:a16="http://schemas.microsoft.com/office/drawing/2014/main" id="{656722C5-90D0-FF8C-773C-83D1B67C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4" r="2751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83096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F0DCEACD-0F86-C899-80FA-AC9A794614A7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12356C-5F18-D8B4-2064-3BCE0BEFCDF5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4F90390-8A03-B1E7-3256-69C13BB67974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54024F-7804-B63E-42A3-7069F6953D80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966928-7390-1DEC-E652-9E8C83CBC1A1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402B32-D151-C15E-8A75-D69422AF1307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8110647-5658-A2FE-6D10-8036A1A505E7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F4DCE94-16D4-C617-B3AF-C10331FA061A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68E16CB-71EE-4E8D-E8CB-90054E6C3488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606F2E-0001-C391-7F07-C62172401BDC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D88549-D945-407D-E918-D0BCA13A2479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36E421-1DD9-267B-EBFC-A9ADE5082CD6}"/>
              </a:ext>
            </a:extLst>
          </p:cNvPr>
          <p:cNvSpPr txBox="1"/>
          <p:nvPr/>
        </p:nvSpPr>
        <p:spPr>
          <a:xfrm>
            <a:off x="373168" y="857803"/>
            <a:ext cx="466691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Interactors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C7EE82-454D-E4B3-56B7-823396493E6F}"/>
              </a:ext>
            </a:extLst>
          </p:cNvPr>
          <p:cNvSpPr txBox="1"/>
          <p:nvPr/>
        </p:nvSpPr>
        <p:spPr>
          <a:xfrm>
            <a:off x="381987" y="3210607"/>
            <a:ext cx="549205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Microcontrollers</a:t>
            </a:r>
            <a:endParaRPr lang="en-US" sz="6000" b="1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D5375-5035-AF32-065A-178417DDCE25}"/>
              </a:ext>
            </a:extLst>
          </p:cNvPr>
          <p:cNvSpPr txBox="1"/>
          <p:nvPr/>
        </p:nvSpPr>
        <p:spPr>
          <a:xfrm>
            <a:off x="333282" y="1666039"/>
            <a:ext cx="706509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Sensors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DB5BBC-757E-A2FA-48DC-EA0D5EC813FE}"/>
              </a:ext>
            </a:extLst>
          </p:cNvPr>
          <p:cNvSpPr txBox="1"/>
          <p:nvPr/>
        </p:nvSpPr>
        <p:spPr>
          <a:xfrm>
            <a:off x="361857" y="2558605"/>
            <a:ext cx="422922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557DF-D939-BC03-2028-C9889E737238}"/>
              </a:ext>
            </a:extLst>
          </p:cNvPr>
          <p:cNvSpPr txBox="1"/>
          <p:nvPr/>
        </p:nvSpPr>
        <p:spPr>
          <a:xfrm>
            <a:off x="139935" y="4111276"/>
            <a:ext cx="779439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Arial Black" panose="020B0A04020102020204" pitchFamily="34" charset="0"/>
              </a:rPr>
              <a:t>Communication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85CC1-3E37-7DC5-5926-436670D141BD}"/>
              </a:ext>
            </a:extLst>
          </p:cNvPr>
          <p:cNvSpPr txBox="1"/>
          <p:nvPr/>
        </p:nvSpPr>
        <p:spPr>
          <a:xfrm>
            <a:off x="2825042" y="-1405846"/>
            <a:ext cx="68913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latin typeface="Arial Black" panose="020B0A04020102020204" pitchFamily="34" charset="0"/>
              </a:rPr>
              <a:t>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A2EFE-4D5E-CE47-73F7-D7C8123A83B9}"/>
              </a:ext>
            </a:extLst>
          </p:cNvPr>
          <p:cNvSpPr txBox="1"/>
          <p:nvPr/>
        </p:nvSpPr>
        <p:spPr>
          <a:xfrm>
            <a:off x="-3523424" y="2373925"/>
            <a:ext cx="2968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1BBF5-7963-ACD4-B470-2C2CBBC8B059}"/>
              </a:ext>
            </a:extLst>
          </p:cNvPr>
          <p:cNvSpPr txBox="1"/>
          <p:nvPr/>
        </p:nvSpPr>
        <p:spPr>
          <a:xfrm>
            <a:off x="-4627175" y="5184199"/>
            <a:ext cx="4148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CONNECTION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91E99B-7D50-509F-8C37-E0FA56B64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70" y="7451684"/>
            <a:ext cx="2222961" cy="17901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EEFBC4-0FFB-F5FC-89FF-5BE594F8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681" y="1736372"/>
            <a:ext cx="2060665" cy="1229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E3ADB-FDBB-D006-A482-72C4A7FB42E3}"/>
              </a:ext>
            </a:extLst>
          </p:cNvPr>
          <p:cNvSpPr txBox="1"/>
          <p:nvPr/>
        </p:nvSpPr>
        <p:spPr>
          <a:xfrm>
            <a:off x="139935" y="5073594"/>
            <a:ext cx="414841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Arial Black" panose="020B0A04020102020204" pitchFamily="34" charset="0"/>
              </a:rPr>
              <a:t>Combination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71A9A-E6EB-BCB8-4380-20CE932076FC}"/>
              </a:ext>
            </a:extLst>
          </p:cNvPr>
          <p:cNvSpPr txBox="1"/>
          <p:nvPr/>
        </p:nvSpPr>
        <p:spPr>
          <a:xfrm>
            <a:off x="4221122" y="793820"/>
            <a:ext cx="779439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Arial Black" panose="020B0A04020102020204" pitchFamily="34" charset="0"/>
              </a:rPr>
              <a:t>Real Time (RTC)</a:t>
            </a:r>
          </a:p>
        </p:txBody>
      </p:sp>
    </p:spTree>
    <p:extLst>
      <p:ext uri="{BB962C8B-B14F-4D97-AF65-F5344CB8AC3E}">
        <p14:creationId xmlns:p14="http://schemas.microsoft.com/office/powerpoint/2010/main" val="132959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2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DB4D8E7-AA07-A254-159D-EDBB25A2F0A0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95F62C-FF42-6095-831C-0486C5CD5C08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823845-2752-C0B8-39AD-8A5ACF132D69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C2B17C-C95E-EE64-0414-48005D4BF2EF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E3052D-D9AF-C9DF-771E-C5910E2F148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DB131B-44F9-E856-327D-3320CEDCCD66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C1938F-C103-CCAA-0D4E-91EC8C40A504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3977789-DB90-1CDD-CBFD-A0B045C93D24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7DC9D33-9DF0-8662-117C-815F1DDCD35A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A03462-6580-C9BF-D061-3B2AF8BCC58B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87BCD8-A092-A2B7-90EE-B3008E005DE0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B5B66-C65B-AD26-CC5C-A25D854931EB}"/>
              </a:ext>
            </a:extLst>
          </p:cNvPr>
          <p:cNvSpPr txBox="1"/>
          <p:nvPr/>
        </p:nvSpPr>
        <p:spPr>
          <a:xfrm>
            <a:off x="1537389" y="354912"/>
            <a:ext cx="86924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latin typeface="Arial Black" panose="020B0A04020102020204" pitchFamily="34" charset="0"/>
              </a:rPr>
              <a:t>Interactors</a:t>
            </a:r>
            <a:endParaRPr lang="en-US" sz="9600" dirty="0"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EFCA4-5A64-D285-50A0-B1C0EEA12466}"/>
              </a:ext>
            </a:extLst>
          </p:cNvPr>
          <p:cNvSpPr txBox="1"/>
          <p:nvPr/>
        </p:nvSpPr>
        <p:spPr>
          <a:xfrm>
            <a:off x="2341343" y="-1151454"/>
            <a:ext cx="7509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Arial Black" panose="020B0A04020102020204" pitchFamily="34" charset="0"/>
              </a:rPr>
              <a:t>ARDUINO MEGA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54200E-1043-A34F-EC44-25264888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9213">
            <a:off x="13691148" y="2977582"/>
            <a:ext cx="2168593" cy="167691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3E728AB-CA77-C4E3-C789-44EEBE136709}"/>
              </a:ext>
            </a:extLst>
          </p:cNvPr>
          <p:cNvSpPr/>
          <p:nvPr/>
        </p:nvSpPr>
        <p:spPr>
          <a:xfrm>
            <a:off x="1819275" y="2592317"/>
            <a:ext cx="2286000" cy="14843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LCD (4*20)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DC9A43-784E-5F6B-97E0-22B97DA7A798}"/>
              </a:ext>
            </a:extLst>
          </p:cNvPr>
          <p:cNvSpPr/>
          <p:nvPr/>
        </p:nvSpPr>
        <p:spPr>
          <a:xfrm>
            <a:off x="7903909" y="2471050"/>
            <a:ext cx="3124200" cy="20478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Buzzer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9DC93A-CE7A-52C8-4D18-2352DDD67EDF}"/>
              </a:ext>
            </a:extLst>
          </p:cNvPr>
          <p:cNvSpPr/>
          <p:nvPr/>
        </p:nvSpPr>
        <p:spPr>
          <a:xfrm>
            <a:off x="4800600" y="2733610"/>
            <a:ext cx="2095500" cy="14843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352256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EA9FA-2642-1AE3-B738-72BC2DA17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4505552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1">
                <a:solidFill>
                  <a:schemeClr val="bg1"/>
                </a:solidFill>
                <a:latin typeface="Arial Black" panose="020B0A04020102020204" pitchFamily="34" charset="0"/>
              </a:rPr>
              <a:t>Sensors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REES52 5 Channel IR Infrared TCRT5000 Line Detection Module Line Follower  Sensor compatible with Arduino : Amazon.in: Industrial &amp; Scientific">
            <a:extLst>
              <a:ext uri="{FF2B5EF4-FFF2-40B4-BE49-F238E27FC236}">
                <a16:creationId xmlns:a16="http://schemas.microsoft.com/office/drawing/2014/main" id="{7DDD29CC-4D19-06BA-8466-072B1B34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9805" y="2663211"/>
            <a:ext cx="3408121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eyestudio MAX30102 Heart Rate Sensor Oxygen Pulse Breakout for Arduin –  Future Electronics Egypt">
            <a:extLst>
              <a:ext uri="{FF2B5EF4-FFF2-40B4-BE49-F238E27FC236}">
                <a16:creationId xmlns:a16="http://schemas.microsoft.com/office/drawing/2014/main" id="{6CE1D35C-FB83-DA07-6555-86E24672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832" y="496673"/>
            <a:ext cx="2999096" cy="2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83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8FAC6-FF9A-1B6B-633A-4C88590A5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542" y="726622"/>
            <a:ext cx="3626231" cy="3418650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Arial Black" panose="020B0A04020102020204" pitchFamily="34" charset="0"/>
              </a:rPr>
              <a:t>Motion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4856DF8-E786-4A2B-BCE9-1D3AA7C5D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065353"/>
            <a:ext cx="1297983" cy="277779"/>
          </a:xfrm>
          <a:custGeom>
            <a:avLst/>
            <a:gdLst>
              <a:gd name="connsiteX0" fmla="*/ 94113 w 1297983"/>
              <a:gd name="connsiteY0" fmla="*/ 0 h 277779"/>
              <a:gd name="connsiteX1" fmla="*/ 332874 w 1297983"/>
              <a:gd name="connsiteY1" fmla="*/ 238761 h 277779"/>
              <a:gd name="connsiteX2" fmla="*/ 571883 w 1297983"/>
              <a:gd name="connsiteY2" fmla="*/ 0 h 277779"/>
              <a:gd name="connsiteX3" fmla="*/ 810645 w 1297983"/>
              <a:gd name="connsiteY3" fmla="*/ 238761 h 277779"/>
              <a:gd name="connsiteX4" fmla="*/ 1049406 w 1297983"/>
              <a:gd name="connsiteY4" fmla="*/ 0 h 277779"/>
              <a:gd name="connsiteX5" fmla="*/ 1297983 w 1297983"/>
              <a:gd name="connsiteY5" fmla="*/ 248577 h 277779"/>
              <a:gd name="connsiteX6" fmla="*/ 1278599 w 1297983"/>
              <a:gd name="connsiteY6" fmla="*/ 267963 h 277779"/>
              <a:gd name="connsiteX7" fmla="*/ 1049406 w 1297983"/>
              <a:gd name="connsiteY7" fmla="*/ 39017 h 277779"/>
              <a:gd name="connsiteX8" fmla="*/ 810645 w 1297983"/>
              <a:gd name="connsiteY8" fmla="*/ 277779 h 277779"/>
              <a:gd name="connsiteX9" fmla="*/ 571883 w 1297983"/>
              <a:gd name="connsiteY9" fmla="*/ 39017 h 277779"/>
              <a:gd name="connsiteX10" fmla="*/ 332874 w 1297983"/>
              <a:gd name="connsiteY10" fmla="*/ 277779 h 277779"/>
              <a:gd name="connsiteX11" fmla="*/ 94113 w 1297983"/>
              <a:gd name="connsiteY11" fmla="*/ 39017 h 277779"/>
              <a:gd name="connsiteX12" fmla="*/ 0 w 1297983"/>
              <a:gd name="connsiteY12" fmla="*/ 133130 h 277779"/>
              <a:gd name="connsiteX13" fmla="*/ 0 w 1297983"/>
              <a:gd name="connsiteY13" fmla="*/ 94113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7983" h="277779">
                <a:moveTo>
                  <a:pt x="94113" y="0"/>
                </a:moveTo>
                <a:lnTo>
                  <a:pt x="332874" y="238761"/>
                </a:lnTo>
                <a:lnTo>
                  <a:pt x="571883" y="0"/>
                </a:lnTo>
                <a:lnTo>
                  <a:pt x="810645" y="238761"/>
                </a:lnTo>
                <a:lnTo>
                  <a:pt x="1049406" y="0"/>
                </a:lnTo>
                <a:lnTo>
                  <a:pt x="1297983" y="248577"/>
                </a:lnTo>
                <a:lnTo>
                  <a:pt x="1278599" y="267963"/>
                </a:lnTo>
                <a:lnTo>
                  <a:pt x="1049406" y="39017"/>
                </a:lnTo>
                <a:lnTo>
                  <a:pt x="810645" y="277779"/>
                </a:lnTo>
                <a:lnTo>
                  <a:pt x="571883" y="39017"/>
                </a:lnTo>
                <a:lnTo>
                  <a:pt x="332874" y="277779"/>
                </a:lnTo>
                <a:lnTo>
                  <a:pt x="94113" y="39017"/>
                </a:lnTo>
                <a:lnTo>
                  <a:pt x="0" y="133130"/>
                </a:lnTo>
                <a:lnTo>
                  <a:pt x="0" y="9411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E646A872-7F34-4E27-B0A7-9720177E3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05088"/>
            <a:ext cx="1297983" cy="277779"/>
          </a:xfrm>
          <a:custGeom>
            <a:avLst/>
            <a:gdLst>
              <a:gd name="connsiteX0" fmla="*/ 94113 w 1297983"/>
              <a:gd name="connsiteY0" fmla="*/ 0 h 277779"/>
              <a:gd name="connsiteX1" fmla="*/ 332874 w 1297983"/>
              <a:gd name="connsiteY1" fmla="*/ 238761 h 277779"/>
              <a:gd name="connsiteX2" fmla="*/ 571883 w 1297983"/>
              <a:gd name="connsiteY2" fmla="*/ 0 h 277779"/>
              <a:gd name="connsiteX3" fmla="*/ 810645 w 1297983"/>
              <a:gd name="connsiteY3" fmla="*/ 238761 h 277779"/>
              <a:gd name="connsiteX4" fmla="*/ 1049406 w 1297983"/>
              <a:gd name="connsiteY4" fmla="*/ 0 h 277779"/>
              <a:gd name="connsiteX5" fmla="*/ 1297983 w 1297983"/>
              <a:gd name="connsiteY5" fmla="*/ 248577 h 277779"/>
              <a:gd name="connsiteX6" fmla="*/ 1278599 w 1297983"/>
              <a:gd name="connsiteY6" fmla="*/ 268208 h 277779"/>
              <a:gd name="connsiteX7" fmla="*/ 1049406 w 1297983"/>
              <a:gd name="connsiteY7" fmla="*/ 39017 h 277779"/>
              <a:gd name="connsiteX8" fmla="*/ 810645 w 1297983"/>
              <a:gd name="connsiteY8" fmla="*/ 277779 h 277779"/>
              <a:gd name="connsiteX9" fmla="*/ 571883 w 1297983"/>
              <a:gd name="connsiteY9" fmla="*/ 39017 h 277779"/>
              <a:gd name="connsiteX10" fmla="*/ 332874 w 1297983"/>
              <a:gd name="connsiteY10" fmla="*/ 277779 h 277779"/>
              <a:gd name="connsiteX11" fmla="*/ 94113 w 1297983"/>
              <a:gd name="connsiteY11" fmla="*/ 39017 h 277779"/>
              <a:gd name="connsiteX12" fmla="*/ 0 w 1297983"/>
              <a:gd name="connsiteY12" fmla="*/ 133130 h 277779"/>
              <a:gd name="connsiteX13" fmla="*/ 0 w 1297983"/>
              <a:gd name="connsiteY13" fmla="*/ 94113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7983" h="277779">
                <a:moveTo>
                  <a:pt x="94113" y="0"/>
                </a:moveTo>
                <a:lnTo>
                  <a:pt x="332874" y="238761"/>
                </a:lnTo>
                <a:lnTo>
                  <a:pt x="571883" y="0"/>
                </a:lnTo>
                <a:lnTo>
                  <a:pt x="810645" y="238761"/>
                </a:lnTo>
                <a:lnTo>
                  <a:pt x="1049406" y="0"/>
                </a:lnTo>
                <a:lnTo>
                  <a:pt x="1297983" y="248577"/>
                </a:lnTo>
                <a:lnTo>
                  <a:pt x="1278599" y="268208"/>
                </a:lnTo>
                <a:lnTo>
                  <a:pt x="1049406" y="39017"/>
                </a:lnTo>
                <a:lnTo>
                  <a:pt x="810645" y="277779"/>
                </a:lnTo>
                <a:lnTo>
                  <a:pt x="571883" y="39017"/>
                </a:lnTo>
                <a:lnTo>
                  <a:pt x="332874" y="277779"/>
                </a:lnTo>
                <a:lnTo>
                  <a:pt x="94113" y="39017"/>
                </a:lnTo>
                <a:lnTo>
                  <a:pt x="0" y="133130"/>
                </a:lnTo>
                <a:lnTo>
                  <a:pt x="0" y="9411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61" name="Oval 2060">
            <a:extLst>
              <a:ext uri="{FF2B5EF4-FFF2-40B4-BE49-F238E27FC236}">
                <a16:creationId xmlns:a16="http://schemas.microsoft.com/office/drawing/2014/main" id="{AE689860-A291-4B0F-AB65-421F8C20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3640" y="2714402"/>
            <a:ext cx="3938846" cy="3938846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C82BEF57-041E-4DE3-B65C-CBE71211B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3640" y="2714402"/>
            <a:ext cx="3938846" cy="3938846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Oval 2064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438" y="267945"/>
            <a:ext cx="3055711" cy="305571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45E0BF71-78CD-4FD9-BB54-48CD14158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438" y="267945"/>
            <a:ext cx="3055711" cy="305571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Oval 2068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0042" y="201891"/>
            <a:ext cx="3055711" cy="305571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297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73" name="Graphic 212">
            <a:extLst>
              <a:ext uri="{FF2B5EF4-FFF2-40B4-BE49-F238E27FC236}">
                <a16:creationId xmlns:a16="http://schemas.microsoft.com/office/drawing/2014/main" id="{0AE773EE-DD7B-4F25-945A-3F59DEE68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297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7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1467" y="177067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82" name="Oval 2081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4" name="Oval 2083">
            <a:extLst>
              <a:ext uri="{FF2B5EF4-FFF2-40B4-BE49-F238E27FC236}">
                <a16:creationId xmlns:a16="http://schemas.microsoft.com/office/drawing/2014/main" id="{2A7F3B2F-8A53-4176-8D77-ECA28FF4D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6" name="Oval 2085">
            <a:extLst>
              <a:ext uri="{FF2B5EF4-FFF2-40B4-BE49-F238E27FC236}">
                <a16:creationId xmlns:a16="http://schemas.microsoft.com/office/drawing/2014/main" id="{87045360-A428-4E4B-989C-E4EF4D920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0947" y="2618037"/>
            <a:ext cx="3938846" cy="393884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5972F-2B07-C648-EF00-A4D4B9846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96" y="699636"/>
            <a:ext cx="2104795" cy="2104795"/>
          </a:xfrm>
          <a:prstGeom prst="rect">
            <a:avLst/>
          </a:prstGeom>
        </p:spPr>
      </p:pic>
      <p:pic>
        <p:nvPicPr>
          <p:cNvPr id="2050" name="Picture 2" descr="DC Geared Motor (8.8Kg, 12 V): Buy Online at Best Price in Egypt - Souq is  now Amazon.eg">
            <a:extLst>
              <a:ext uri="{FF2B5EF4-FFF2-40B4-BE49-F238E27FC236}">
                <a16:creationId xmlns:a16="http://schemas.microsoft.com/office/drawing/2014/main" id="{7E761AB0-FEBA-8BDA-6A74-D86214B0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9979" y="3631914"/>
            <a:ext cx="2560781" cy="19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173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4ACCAED5-7A4D-A487-B600-E5236EC9A1C8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38144BC-B03E-4EFE-3509-D6A90B68A9E2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771B3C-7CC8-A5BF-A69C-A2A18B522924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FED1424-DF33-2D60-6EFB-396C533B6D48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D1C1D1-DF38-06BE-0165-156100461DC8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B1720F-C3BD-8067-0E04-BCDD2BED5DB6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7AAFF6-28E7-1411-A38A-F013D38F9C8D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25A650B-660B-3535-4844-A48A914333FC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754293-52EC-A76A-41E5-58A5F53A1B13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BDF3B48-5160-042B-4B1C-BAC8CEDD4CE8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C64D1BD-99C4-DC2A-6ADB-CD44C11954E1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5A4260-3E4E-9E07-DFD7-A4BC0D18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299" y="8536980"/>
            <a:ext cx="2598901" cy="2092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71E78-8F9E-164D-F3BE-1DD3CD30E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926" y="1047750"/>
            <a:ext cx="1756029" cy="1047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06A9E-C119-A889-51D8-C2A998EC0E32}"/>
              </a:ext>
            </a:extLst>
          </p:cNvPr>
          <p:cNvSpPr txBox="1"/>
          <p:nvPr/>
        </p:nvSpPr>
        <p:spPr>
          <a:xfrm>
            <a:off x="2341343" y="539918"/>
            <a:ext cx="7509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Microcontrollers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7FE77-F6CE-F12D-4C8C-64E20349FB4D}"/>
              </a:ext>
            </a:extLst>
          </p:cNvPr>
          <p:cNvSpPr txBox="1"/>
          <p:nvPr/>
        </p:nvSpPr>
        <p:spPr>
          <a:xfrm>
            <a:off x="14044575" y="2245606"/>
            <a:ext cx="4754282" cy="2838119"/>
          </a:xfrm>
          <a:custGeom>
            <a:avLst/>
            <a:gdLst/>
            <a:ahLst/>
            <a:cxnLst/>
            <a:rect l="l" t="t" r="r" b="b"/>
            <a:pathLst>
              <a:path w="4673983" h="2670552">
                <a:moveTo>
                  <a:pt x="2062536" y="2315147"/>
                </a:moveTo>
                <a:cubicBezTo>
                  <a:pt x="2072995" y="2315139"/>
                  <a:pt x="2082199" y="2319253"/>
                  <a:pt x="2090148" y="2327490"/>
                </a:cubicBezTo>
                <a:cubicBezTo>
                  <a:pt x="2098096" y="2335727"/>
                  <a:pt x="2102280" y="2348138"/>
                  <a:pt x="2102698" y="2364724"/>
                </a:cubicBezTo>
                <a:lnTo>
                  <a:pt x="2102698" y="2406482"/>
                </a:lnTo>
                <a:cubicBezTo>
                  <a:pt x="2102117" y="2424321"/>
                  <a:pt x="2097541" y="2437032"/>
                  <a:pt x="2088969" y="2444616"/>
                </a:cubicBezTo>
                <a:cubicBezTo>
                  <a:pt x="2080397" y="2452199"/>
                  <a:pt x="2071313" y="2455888"/>
                  <a:pt x="2061717" y="2455683"/>
                </a:cubicBezTo>
                <a:cubicBezTo>
                  <a:pt x="2047253" y="2455401"/>
                  <a:pt x="2036018" y="2449101"/>
                  <a:pt x="2028009" y="2436784"/>
                </a:cubicBezTo>
                <a:cubicBezTo>
                  <a:pt x="2020000" y="2424467"/>
                  <a:pt x="2015936" y="2407822"/>
                  <a:pt x="2015817" y="2386849"/>
                </a:cubicBezTo>
                <a:cubicBezTo>
                  <a:pt x="2015817" y="2366474"/>
                  <a:pt x="2019710" y="2349555"/>
                  <a:pt x="2027497" y="2336094"/>
                </a:cubicBezTo>
                <a:cubicBezTo>
                  <a:pt x="2035283" y="2322633"/>
                  <a:pt x="2046963" y="2315651"/>
                  <a:pt x="2062536" y="2315147"/>
                </a:cubicBezTo>
                <a:close/>
                <a:moveTo>
                  <a:pt x="2969973" y="2309004"/>
                </a:moveTo>
                <a:cubicBezTo>
                  <a:pt x="2979879" y="2309216"/>
                  <a:pt x="2987707" y="2312025"/>
                  <a:pt x="2993454" y="2317431"/>
                </a:cubicBezTo>
                <a:cubicBezTo>
                  <a:pt x="2999202" y="2322836"/>
                  <a:pt x="3003265" y="2329563"/>
                  <a:pt x="3005643" y="2337610"/>
                </a:cubicBezTo>
                <a:cubicBezTo>
                  <a:pt x="3008021" y="2345658"/>
                  <a:pt x="3009109" y="2353751"/>
                  <a:pt x="3008907" y="2361890"/>
                </a:cubicBezTo>
                <a:lnTo>
                  <a:pt x="2926940" y="2361890"/>
                </a:lnTo>
                <a:cubicBezTo>
                  <a:pt x="2927449" y="2354138"/>
                  <a:pt x="2929255" y="2346227"/>
                  <a:pt x="2932359" y="2338157"/>
                </a:cubicBezTo>
                <a:cubicBezTo>
                  <a:pt x="2935463" y="2330087"/>
                  <a:pt x="2940093" y="2323269"/>
                  <a:pt x="2946248" y="2317704"/>
                </a:cubicBezTo>
                <a:cubicBezTo>
                  <a:pt x="2952403" y="2312139"/>
                  <a:pt x="2960311" y="2309239"/>
                  <a:pt x="2969973" y="2309004"/>
                </a:cubicBezTo>
                <a:close/>
                <a:moveTo>
                  <a:pt x="1826973" y="2309004"/>
                </a:moveTo>
                <a:cubicBezTo>
                  <a:pt x="1836879" y="2309216"/>
                  <a:pt x="1844707" y="2312025"/>
                  <a:pt x="1850454" y="2317431"/>
                </a:cubicBezTo>
                <a:cubicBezTo>
                  <a:pt x="1856202" y="2322836"/>
                  <a:pt x="1860265" y="2329563"/>
                  <a:pt x="1862643" y="2337610"/>
                </a:cubicBezTo>
                <a:cubicBezTo>
                  <a:pt x="1865021" y="2345658"/>
                  <a:pt x="1866109" y="2353751"/>
                  <a:pt x="1865907" y="2361890"/>
                </a:cubicBezTo>
                <a:lnTo>
                  <a:pt x="1783940" y="2361890"/>
                </a:lnTo>
                <a:cubicBezTo>
                  <a:pt x="1784449" y="2354138"/>
                  <a:pt x="1786255" y="2346227"/>
                  <a:pt x="1789359" y="2338157"/>
                </a:cubicBezTo>
                <a:cubicBezTo>
                  <a:pt x="1792463" y="2330087"/>
                  <a:pt x="1797093" y="2323269"/>
                  <a:pt x="1803248" y="2317704"/>
                </a:cubicBezTo>
                <a:cubicBezTo>
                  <a:pt x="1809403" y="2312139"/>
                  <a:pt x="1817311" y="2309239"/>
                  <a:pt x="1826973" y="2309004"/>
                </a:cubicBezTo>
                <a:close/>
                <a:moveTo>
                  <a:pt x="2519579" y="2271783"/>
                </a:moveTo>
                <a:lnTo>
                  <a:pt x="2519579" y="2499866"/>
                </a:lnTo>
                <a:lnTo>
                  <a:pt x="2580145" y="2499866"/>
                </a:lnTo>
                <a:lnTo>
                  <a:pt x="2580145" y="2271783"/>
                </a:lnTo>
                <a:close/>
                <a:moveTo>
                  <a:pt x="2214779" y="2271783"/>
                </a:moveTo>
                <a:lnTo>
                  <a:pt x="2214779" y="2499866"/>
                </a:lnTo>
                <a:lnTo>
                  <a:pt x="2275345" y="2499866"/>
                </a:lnTo>
                <a:lnTo>
                  <a:pt x="2275345" y="2271783"/>
                </a:lnTo>
                <a:close/>
                <a:moveTo>
                  <a:pt x="2754694" y="2267278"/>
                </a:moveTo>
                <a:cubicBezTo>
                  <a:pt x="2738061" y="2267517"/>
                  <a:pt x="2724194" y="2271243"/>
                  <a:pt x="2713095" y="2278454"/>
                </a:cubicBezTo>
                <a:cubicBezTo>
                  <a:pt x="2701995" y="2285665"/>
                  <a:pt x="2693869" y="2293697"/>
                  <a:pt x="2688716" y="2302550"/>
                </a:cubicBezTo>
                <a:lnTo>
                  <a:pt x="2687488" y="2302550"/>
                </a:lnTo>
                <a:lnTo>
                  <a:pt x="2684623" y="2271783"/>
                </a:lnTo>
                <a:lnTo>
                  <a:pt x="2632240" y="2271783"/>
                </a:lnTo>
                <a:cubicBezTo>
                  <a:pt x="2632667" y="2281766"/>
                  <a:pt x="2633043" y="2292363"/>
                  <a:pt x="2633367" y="2303576"/>
                </a:cubicBezTo>
                <a:cubicBezTo>
                  <a:pt x="2633691" y="2314788"/>
                  <a:pt x="2633862" y="2327027"/>
                  <a:pt x="2633879" y="2340290"/>
                </a:cubicBezTo>
                <a:lnTo>
                  <a:pt x="2633879" y="2499866"/>
                </a:lnTo>
                <a:lnTo>
                  <a:pt x="2694445" y="2499866"/>
                </a:lnTo>
                <a:lnTo>
                  <a:pt x="2694445" y="2364083"/>
                </a:lnTo>
                <a:cubicBezTo>
                  <a:pt x="2695042" y="2346975"/>
                  <a:pt x="2699482" y="2334766"/>
                  <a:pt x="2707765" y="2327459"/>
                </a:cubicBezTo>
                <a:cubicBezTo>
                  <a:pt x="2716048" y="2320152"/>
                  <a:pt x="2724587" y="2316594"/>
                  <a:pt x="2733381" y="2316785"/>
                </a:cubicBezTo>
                <a:cubicBezTo>
                  <a:pt x="2746130" y="2317127"/>
                  <a:pt x="2755164" y="2321973"/>
                  <a:pt x="2760483" y="2331325"/>
                </a:cubicBezTo>
                <a:cubicBezTo>
                  <a:pt x="2765803" y="2340677"/>
                  <a:pt x="2768381" y="2352487"/>
                  <a:pt x="2768219" y="2366754"/>
                </a:cubicBezTo>
                <a:lnTo>
                  <a:pt x="2768219" y="2499866"/>
                </a:lnTo>
                <a:lnTo>
                  <a:pt x="2828785" y="2499866"/>
                </a:lnTo>
                <a:lnTo>
                  <a:pt x="2828785" y="2360200"/>
                </a:lnTo>
                <a:cubicBezTo>
                  <a:pt x="2828308" y="2328384"/>
                  <a:pt x="2821180" y="2304913"/>
                  <a:pt x="2807401" y="2289787"/>
                </a:cubicBezTo>
                <a:cubicBezTo>
                  <a:pt x="2793621" y="2274661"/>
                  <a:pt x="2776052" y="2267158"/>
                  <a:pt x="2754694" y="2267278"/>
                </a:cubicBezTo>
                <a:close/>
                <a:moveTo>
                  <a:pt x="2436336" y="2267278"/>
                </a:moveTo>
                <a:cubicBezTo>
                  <a:pt x="2411140" y="2267502"/>
                  <a:pt x="2389646" y="2272873"/>
                  <a:pt x="2371855" y="2283391"/>
                </a:cubicBezTo>
                <a:cubicBezTo>
                  <a:pt x="2354064" y="2293909"/>
                  <a:pt x="2340459" y="2308228"/>
                  <a:pt x="2331041" y="2326349"/>
                </a:cubicBezTo>
                <a:cubicBezTo>
                  <a:pt x="2321622" y="2344469"/>
                  <a:pt x="2316872" y="2365046"/>
                  <a:pt x="2316791" y="2388078"/>
                </a:cubicBezTo>
                <a:cubicBezTo>
                  <a:pt x="2317208" y="2424632"/>
                  <a:pt x="2327219" y="2453010"/>
                  <a:pt x="2346824" y="2473213"/>
                </a:cubicBezTo>
                <a:cubicBezTo>
                  <a:pt x="2366429" y="2493415"/>
                  <a:pt x="2393126" y="2503665"/>
                  <a:pt x="2426916" y="2503961"/>
                </a:cubicBezTo>
                <a:cubicBezTo>
                  <a:pt x="2439152" y="2503859"/>
                  <a:pt x="2450108" y="2502836"/>
                  <a:pt x="2459784" y="2500893"/>
                </a:cubicBezTo>
                <a:cubicBezTo>
                  <a:pt x="2469461" y="2498949"/>
                  <a:pt x="2476935" y="2496699"/>
                  <a:pt x="2482209" y="2494142"/>
                </a:cubicBezTo>
                <a:lnTo>
                  <a:pt x="2475655" y="2448717"/>
                </a:lnTo>
                <a:cubicBezTo>
                  <a:pt x="2470766" y="2450996"/>
                  <a:pt x="2465288" y="2452789"/>
                  <a:pt x="2459221" y="2454095"/>
                </a:cubicBezTo>
                <a:cubicBezTo>
                  <a:pt x="2453154" y="2455401"/>
                  <a:pt x="2446345" y="2456067"/>
                  <a:pt x="2438794" y="2456092"/>
                </a:cubicBezTo>
                <a:cubicBezTo>
                  <a:pt x="2421037" y="2455947"/>
                  <a:pt x="2406582" y="2449784"/>
                  <a:pt x="2395430" y="2437603"/>
                </a:cubicBezTo>
                <a:cubicBezTo>
                  <a:pt x="2384277" y="2425423"/>
                  <a:pt x="2378526" y="2408095"/>
                  <a:pt x="2378177" y="2385619"/>
                </a:cubicBezTo>
                <a:cubicBezTo>
                  <a:pt x="2378304" y="2365099"/>
                  <a:pt x="2383578" y="2348266"/>
                  <a:pt x="2393996" y="2335121"/>
                </a:cubicBezTo>
                <a:cubicBezTo>
                  <a:pt x="2404415" y="2321976"/>
                  <a:pt x="2419211" y="2315181"/>
                  <a:pt x="2438384" y="2314738"/>
                </a:cubicBezTo>
                <a:cubicBezTo>
                  <a:pt x="2446729" y="2314814"/>
                  <a:pt x="2453794" y="2315583"/>
                  <a:pt x="2459579" y="2317042"/>
                </a:cubicBezTo>
                <a:cubicBezTo>
                  <a:pt x="2465365" y="2318501"/>
                  <a:pt x="2470177" y="2320192"/>
                  <a:pt x="2474017" y="2322112"/>
                </a:cubicBezTo>
                <a:lnTo>
                  <a:pt x="2483847" y="2275879"/>
                </a:lnTo>
                <a:cubicBezTo>
                  <a:pt x="2478795" y="2273727"/>
                  <a:pt x="2472106" y="2271781"/>
                  <a:pt x="2463778" y="2270041"/>
                </a:cubicBezTo>
                <a:cubicBezTo>
                  <a:pt x="2455449" y="2268301"/>
                  <a:pt x="2446303" y="2267380"/>
                  <a:pt x="2436336" y="2267278"/>
                </a:cubicBezTo>
                <a:close/>
                <a:moveTo>
                  <a:pt x="2973661" y="2266869"/>
                </a:moveTo>
                <a:cubicBezTo>
                  <a:pt x="2951351" y="2267161"/>
                  <a:pt x="2932435" y="2272852"/>
                  <a:pt x="2916913" y="2283940"/>
                </a:cubicBezTo>
                <a:cubicBezTo>
                  <a:pt x="2901391" y="2295028"/>
                  <a:pt x="2889578" y="2309757"/>
                  <a:pt x="2881475" y="2328127"/>
                </a:cubicBezTo>
                <a:cubicBezTo>
                  <a:pt x="2873372" y="2346497"/>
                  <a:pt x="2869294" y="2366751"/>
                  <a:pt x="2869241" y="2388889"/>
                </a:cubicBezTo>
                <a:cubicBezTo>
                  <a:pt x="2869444" y="2424697"/>
                  <a:pt x="2879064" y="2452737"/>
                  <a:pt x="2898101" y="2473008"/>
                </a:cubicBezTo>
                <a:cubicBezTo>
                  <a:pt x="2917137" y="2493279"/>
                  <a:pt x="2944373" y="2503597"/>
                  <a:pt x="2979809" y="2503961"/>
                </a:cubicBezTo>
                <a:cubicBezTo>
                  <a:pt x="2994075" y="2503927"/>
                  <a:pt x="3007540" y="2502768"/>
                  <a:pt x="3020205" y="2500484"/>
                </a:cubicBezTo>
                <a:cubicBezTo>
                  <a:pt x="3032869" y="2498200"/>
                  <a:pt x="3043971" y="2494995"/>
                  <a:pt x="3053509" y="2490870"/>
                </a:cubicBezTo>
                <a:lnTo>
                  <a:pt x="3044916" y="2449121"/>
                </a:lnTo>
                <a:cubicBezTo>
                  <a:pt x="3037201" y="2451845"/>
                  <a:pt x="3028795" y="2454083"/>
                  <a:pt x="3019695" y="2455834"/>
                </a:cubicBezTo>
                <a:cubicBezTo>
                  <a:pt x="3010596" y="2457585"/>
                  <a:pt x="3000443" y="2458490"/>
                  <a:pt x="2989235" y="2458550"/>
                </a:cubicBezTo>
                <a:cubicBezTo>
                  <a:pt x="2972397" y="2458712"/>
                  <a:pt x="2958121" y="2454493"/>
                  <a:pt x="2946407" y="2445892"/>
                </a:cubicBezTo>
                <a:cubicBezTo>
                  <a:pt x="2934693" y="2437291"/>
                  <a:pt x="2928204" y="2423336"/>
                  <a:pt x="2926940" y="2404025"/>
                </a:cubicBezTo>
                <a:lnTo>
                  <a:pt x="3063330" y="2404025"/>
                </a:lnTo>
                <a:cubicBezTo>
                  <a:pt x="3063935" y="2400718"/>
                  <a:pt x="3064361" y="2397003"/>
                  <a:pt x="3064609" y="2392878"/>
                </a:cubicBezTo>
                <a:cubicBezTo>
                  <a:pt x="3064856" y="2388753"/>
                  <a:pt x="3064975" y="2384423"/>
                  <a:pt x="3064967" y="2379890"/>
                </a:cubicBezTo>
                <a:cubicBezTo>
                  <a:pt x="3064619" y="2342915"/>
                  <a:pt x="3056313" y="2314859"/>
                  <a:pt x="3040050" y="2295723"/>
                </a:cubicBezTo>
                <a:cubicBezTo>
                  <a:pt x="3023787" y="2276587"/>
                  <a:pt x="3001657" y="2266968"/>
                  <a:pt x="2973661" y="2266869"/>
                </a:cubicBezTo>
                <a:close/>
                <a:moveTo>
                  <a:pt x="1830661" y="2266869"/>
                </a:moveTo>
                <a:cubicBezTo>
                  <a:pt x="1808351" y="2267161"/>
                  <a:pt x="1789435" y="2272852"/>
                  <a:pt x="1773913" y="2283940"/>
                </a:cubicBezTo>
                <a:cubicBezTo>
                  <a:pt x="1758391" y="2295028"/>
                  <a:pt x="1746578" y="2309757"/>
                  <a:pt x="1738475" y="2328127"/>
                </a:cubicBezTo>
                <a:cubicBezTo>
                  <a:pt x="1730372" y="2346497"/>
                  <a:pt x="1726294" y="2366751"/>
                  <a:pt x="1726241" y="2388889"/>
                </a:cubicBezTo>
                <a:cubicBezTo>
                  <a:pt x="1726444" y="2424697"/>
                  <a:pt x="1736064" y="2452737"/>
                  <a:pt x="1755101" y="2473008"/>
                </a:cubicBezTo>
                <a:cubicBezTo>
                  <a:pt x="1774137" y="2493279"/>
                  <a:pt x="1801373" y="2503597"/>
                  <a:pt x="1836809" y="2503961"/>
                </a:cubicBezTo>
                <a:cubicBezTo>
                  <a:pt x="1851075" y="2503927"/>
                  <a:pt x="1864540" y="2502768"/>
                  <a:pt x="1877205" y="2500484"/>
                </a:cubicBezTo>
                <a:cubicBezTo>
                  <a:pt x="1889869" y="2498200"/>
                  <a:pt x="1900971" y="2494995"/>
                  <a:pt x="1910509" y="2490870"/>
                </a:cubicBezTo>
                <a:lnTo>
                  <a:pt x="1901916" y="2449121"/>
                </a:lnTo>
                <a:cubicBezTo>
                  <a:pt x="1894201" y="2451845"/>
                  <a:pt x="1885795" y="2454083"/>
                  <a:pt x="1876695" y="2455834"/>
                </a:cubicBezTo>
                <a:cubicBezTo>
                  <a:pt x="1867596" y="2457585"/>
                  <a:pt x="1857443" y="2458490"/>
                  <a:pt x="1846235" y="2458550"/>
                </a:cubicBezTo>
                <a:cubicBezTo>
                  <a:pt x="1829397" y="2458712"/>
                  <a:pt x="1815122" y="2454493"/>
                  <a:pt x="1803407" y="2445892"/>
                </a:cubicBezTo>
                <a:cubicBezTo>
                  <a:pt x="1791693" y="2437291"/>
                  <a:pt x="1785204" y="2423336"/>
                  <a:pt x="1783940" y="2404025"/>
                </a:cubicBezTo>
                <a:lnTo>
                  <a:pt x="1920330" y="2404025"/>
                </a:lnTo>
                <a:cubicBezTo>
                  <a:pt x="1920935" y="2400718"/>
                  <a:pt x="1921362" y="2397003"/>
                  <a:pt x="1921609" y="2392878"/>
                </a:cubicBezTo>
                <a:cubicBezTo>
                  <a:pt x="1921856" y="2388753"/>
                  <a:pt x="1921976" y="2384423"/>
                  <a:pt x="1921967" y="2379890"/>
                </a:cubicBezTo>
                <a:cubicBezTo>
                  <a:pt x="1921619" y="2342915"/>
                  <a:pt x="1913313" y="2314859"/>
                  <a:pt x="1897050" y="2295723"/>
                </a:cubicBezTo>
                <a:cubicBezTo>
                  <a:pt x="1880787" y="2276587"/>
                  <a:pt x="1858657" y="2266968"/>
                  <a:pt x="1830661" y="2266869"/>
                </a:cubicBezTo>
                <a:close/>
                <a:moveTo>
                  <a:pt x="1392549" y="2184954"/>
                </a:moveTo>
                <a:lnTo>
                  <a:pt x="1371254" y="2499866"/>
                </a:lnTo>
                <a:lnTo>
                  <a:pt x="1426538" y="2499866"/>
                </a:lnTo>
                <a:lnTo>
                  <a:pt x="1432680" y="2378631"/>
                </a:lnTo>
                <a:cubicBezTo>
                  <a:pt x="1433730" y="2358869"/>
                  <a:pt x="1434702" y="2338083"/>
                  <a:pt x="1435598" y="2316274"/>
                </a:cubicBezTo>
                <a:cubicBezTo>
                  <a:pt x="1436494" y="2294464"/>
                  <a:pt x="1437159" y="2273473"/>
                  <a:pt x="1437594" y="2253301"/>
                </a:cubicBezTo>
                <a:lnTo>
                  <a:pt x="1438823" y="2253301"/>
                </a:lnTo>
                <a:cubicBezTo>
                  <a:pt x="1442551" y="2272782"/>
                  <a:pt x="1446766" y="2292595"/>
                  <a:pt x="1451466" y="2312741"/>
                </a:cubicBezTo>
                <a:cubicBezTo>
                  <a:pt x="1456167" y="2332887"/>
                  <a:pt x="1461098" y="2351983"/>
                  <a:pt x="1466260" y="2370030"/>
                </a:cubicBezTo>
                <a:lnTo>
                  <a:pt x="1501068" y="2495360"/>
                </a:lnTo>
                <a:lnTo>
                  <a:pt x="1546932" y="2495360"/>
                </a:lnTo>
                <a:lnTo>
                  <a:pt x="1585426" y="2367982"/>
                </a:lnTo>
                <a:cubicBezTo>
                  <a:pt x="1590818" y="2350149"/>
                  <a:pt x="1596209" y="2331342"/>
                  <a:pt x="1601601" y="2311563"/>
                </a:cubicBezTo>
                <a:cubicBezTo>
                  <a:pt x="1606993" y="2291784"/>
                  <a:pt x="1611976" y="2272364"/>
                  <a:pt x="1616548" y="2253301"/>
                </a:cubicBezTo>
                <a:lnTo>
                  <a:pt x="1617777" y="2253301"/>
                </a:lnTo>
                <a:cubicBezTo>
                  <a:pt x="1617632" y="2269864"/>
                  <a:pt x="1617922" y="2289370"/>
                  <a:pt x="1618647" y="2311819"/>
                </a:cubicBezTo>
                <a:cubicBezTo>
                  <a:pt x="1619372" y="2334269"/>
                  <a:pt x="1620174" y="2356130"/>
                  <a:pt x="1621053" y="2377403"/>
                </a:cubicBezTo>
                <a:lnTo>
                  <a:pt x="1626786" y="2499866"/>
                </a:lnTo>
                <a:lnTo>
                  <a:pt x="1684528" y="2499866"/>
                </a:lnTo>
                <a:lnTo>
                  <a:pt x="1666508" y="2184954"/>
                </a:lnTo>
                <a:lnTo>
                  <a:pt x="1591978" y="2184954"/>
                </a:lnTo>
                <a:lnTo>
                  <a:pt x="1556351" y="2303270"/>
                </a:lnTo>
                <a:cubicBezTo>
                  <a:pt x="1551010" y="2322178"/>
                  <a:pt x="1546028" y="2340985"/>
                  <a:pt x="1541404" y="2359689"/>
                </a:cubicBezTo>
                <a:cubicBezTo>
                  <a:pt x="1536780" y="2378392"/>
                  <a:pt x="1532617" y="2396584"/>
                  <a:pt x="1528914" y="2414264"/>
                </a:cubicBezTo>
                <a:lnTo>
                  <a:pt x="1527685" y="2414264"/>
                </a:lnTo>
                <a:cubicBezTo>
                  <a:pt x="1524188" y="2396252"/>
                  <a:pt x="1520229" y="2378008"/>
                  <a:pt x="1515810" y="2359535"/>
                </a:cubicBezTo>
                <a:cubicBezTo>
                  <a:pt x="1511391" y="2341061"/>
                  <a:pt x="1506613" y="2322306"/>
                  <a:pt x="1501477" y="2303270"/>
                </a:cubicBezTo>
                <a:lnTo>
                  <a:pt x="1467488" y="2184954"/>
                </a:lnTo>
                <a:close/>
                <a:moveTo>
                  <a:pt x="2549452" y="2177172"/>
                </a:moveTo>
                <a:cubicBezTo>
                  <a:pt x="2539869" y="2177342"/>
                  <a:pt x="2532127" y="2180378"/>
                  <a:pt x="2526227" y="2186278"/>
                </a:cubicBezTo>
                <a:cubicBezTo>
                  <a:pt x="2520327" y="2192178"/>
                  <a:pt x="2517292" y="2199919"/>
                  <a:pt x="2517121" y="2209503"/>
                </a:cubicBezTo>
                <a:cubicBezTo>
                  <a:pt x="2517266" y="2218907"/>
                  <a:pt x="2520250" y="2226597"/>
                  <a:pt x="2526073" y="2232574"/>
                </a:cubicBezTo>
                <a:cubicBezTo>
                  <a:pt x="2531897" y="2238551"/>
                  <a:pt x="2539689" y="2241637"/>
                  <a:pt x="2549452" y="2241833"/>
                </a:cubicBezTo>
                <a:cubicBezTo>
                  <a:pt x="2559052" y="2241714"/>
                  <a:pt x="2566862" y="2238781"/>
                  <a:pt x="2572882" y="2233034"/>
                </a:cubicBezTo>
                <a:cubicBezTo>
                  <a:pt x="2578901" y="2227288"/>
                  <a:pt x="2582005" y="2219444"/>
                  <a:pt x="2582193" y="2209503"/>
                </a:cubicBezTo>
                <a:cubicBezTo>
                  <a:pt x="2582056" y="2199919"/>
                  <a:pt x="2579055" y="2192178"/>
                  <a:pt x="2573189" y="2186278"/>
                </a:cubicBezTo>
                <a:cubicBezTo>
                  <a:pt x="2567323" y="2180378"/>
                  <a:pt x="2559410" y="2177342"/>
                  <a:pt x="2549452" y="2177172"/>
                </a:cubicBezTo>
                <a:close/>
                <a:moveTo>
                  <a:pt x="2244652" y="2177172"/>
                </a:moveTo>
                <a:cubicBezTo>
                  <a:pt x="2235069" y="2177342"/>
                  <a:pt x="2227327" y="2180378"/>
                  <a:pt x="2221427" y="2186278"/>
                </a:cubicBezTo>
                <a:cubicBezTo>
                  <a:pt x="2215527" y="2192178"/>
                  <a:pt x="2212492" y="2199919"/>
                  <a:pt x="2212321" y="2209503"/>
                </a:cubicBezTo>
                <a:cubicBezTo>
                  <a:pt x="2212466" y="2218907"/>
                  <a:pt x="2215450" y="2226597"/>
                  <a:pt x="2221273" y="2232574"/>
                </a:cubicBezTo>
                <a:cubicBezTo>
                  <a:pt x="2227097" y="2238551"/>
                  <a:pt x="2234890" y="2241637"/>
                  <a:pt x="2244652" y="2241833"/>
                </a:cubicBezTo>
                <a:cubicBezTo>
                  <a:pt x="2254252" y="2241714"/>
                  <a:pt x="2262062" y="2238781"/>
                  <a:pt x="2268082" y="2233034"/>
                </a:cubicBezTo>
                <a:cubicBezTo>
                  <a:pt x="2274101" y="2227288"/>
                  <a:pt x="2277205" y="2219444"/>
                  <a:pt x="2277392" y="2209503"/>
                </a:cubicBezTo>
                <a:cubicBezTo>
                  <a:pt x="2277256" y="2199919"/>
                  <a:pt x="2274255" y="2192178"/>
                  <a:pt x="2268389" y="2186278"/>
                </a:cubicBezTo>
                <a:cubicBezTo>
                  <a:pt x="2262523" y="2180378"/>
                  <a:pt x="2254610" y="2177342"/>
                  <a:pt x="2244652" y="2177172"/>
                </a:cubicBezTo>
                <a:close/>
                <a:moveTo>
                  <a:pt x="2102698" y="2170618"/>
                </a:moveTo>
                <a:lnTo>
                  <a:pt x="2102698" y="2293872"/>
                </a:lnTo>
                <a:lnTo>
                  <a:pt x="2101879" y="2293872"/>
                </a:lnTo>
                <a:cubicBezTo>
                  <a:pt x="2097311" y="2285962"/>
                  <a:pt x="2090361" y="2279586"/>
                  <a:pt x="2081029" y="2274745"/>
                </a:cubicBezTo>
                <a:cubicBezTo>
                  <a:pt x="2071697" y="2269903"/>
                  <a:pt x="2060342" y="2267415"/>
                  <a:pt x="2046963" y="2267278"/>
                </a:cubicBezTo>
                <a:cubicBezTo>
                  <a:pt x="2030352" y="2267323"/>
                  <a:pt x="2015109" y="2271961"/>
                  <a:pt x="2001234" y="2281193"/>
                </a:cubicBezTo>
                <a:cubicBezTo>
                  <a:pt x="1987359" y="2290424"/>
                  <a:pt x="1976215" y="2303980"/>
                  <a:pt x="1967802" y="2321860"/>
                </a:cubicBezTo>
                <a:cubicBezTo>
                  <a:pt x="1959389" y="2339741"/>
                  <a:pt x="1955069" y="2361677"/>
                  <a:pt x="1954841" y="2387668"/>
                </a:cubicBezTo>
                <a:cubicBezTo>
                  <a:pt x="1955301" y="2422824"/>
                  <a:pt x="1963590" y="2450930"/>
                  <a:pt x="1979707" y="2471985"/>
                </a:cubicBezTo>
                <a:cubicBezTo>
                  <a:pt x="1995825" y="2493041"/>
                  <a:pt x="2017014" y="2503836"/>
                  <a:pt x="2043275" y="2504371"/>
                </a:cubicBezTo>
                <a:cubicBezTo>
                  <a:pt x="2057405" y="2504243"/>
                  <a:pt x="2070126" y="2500919"/>
                  <a:pt x="2081438" y="2494398"/>
                </a:cubicBezTo>
                <a:cubicBezTo>
                  <a:pt x="2092750" y="2487877"/>
                  <a:pt x="2101474" y="2478927"/>
                  <a:pt x="2107609" y="2467548"/>
                </a:cubicBezTo>
                <a:lnTo>
                  <a:pt x="2108836" y="2467548"/>
                </a:lnTo>
                <a:lnTo>
                  <a:pt x="2111701" y="2499866"/>
                </a:lnTo>
                <a:lnTo>
                  <a:pt x="2164902" y="2499866"/>
                </a:lnTo>
                <a:cubicBezTo>
                  <a:pt x="2164476" y="2491239"/>
                  <a:pt x="2164100" y="2481153"/>
                  <a:pt x="2163776" y="2469608"/>
                </a:cubicBezTo>
                <a:cubicBezTo>
                  <a:pt x="2163452" y="2458063"/>
                  <a:pt x="2163281" y="2446442"/>
                  <a:pt x="2163264" y="2434743"/>
                </a:cubicBezTo>
                <a:lnTo>
                  <a:pt x="2163264" y="2170618"/>
                </a:lnTo>
                <a:close/>
                <a:moveTo>
                  <a:pt x="2364283" y="1903096"/>
                </a:moveTo>
                <a:lnTo>
                  <a:pt x="2364283" y="1935885"/>
                </a:lnTo>
                <a:cubicBezTo>
                  <a:pt x="2364078" y="1945532"/>
                  <a:pt x="2361846" y="1953243"/>
                  <a:pt x="2357588" y="1959020"/>
                </a:cubicBezTo>
                <a:cubicBezTo>
                  <a:pt x="2353330" y="1964796"/>
                  <a:pt x="2348275" y="1968955"/>
                  <a:pt x="2342422" y="1971498"/>
                </a:cubicBezTo>
                <a:cubicBezTo>
                  <a:pt x="2336570" y="1974040"/>
                  <a:pt x="2331150" y="1975285"/>
                  <a:pt x="2326163" y="1975232"/>
                </a:cubicBezTo>
                <a:cubicBezTo>
                  <a:pt x="2318333" y="1975292"/>
                  <a:pt x="2311655" y="1972816"/>
                  <a:pt x="2306130" y="1967803"/>
                </a:cubicBezTo>
                <a:cubicBezTo>
                  <a:pt x="2300605" y="1962791"/>
                  <a:pt x="2297719" y="1954884"/>
                  <a:pt x="2297471" y="1944082"/>
                </a:cubicBezTo>
                <a:cubicBezTo>
                  <a:pt x="2297689" y="1933125"/>
                  <a:pt x="2301033" y="1924664"/>
                  <a:pt x="2307506" y="1918701"/>
                </a:cubicBezTo>
                <a:cubicBezTo>
                  <a:pt x="2313978" y="1912738"/>
                  <a:pt x="2322272" y="1908619"/>
                  <a:pt x="2332388" y="1906344"/>
                </a:cubicBezTo>
                <a:cubicBezTo>
                  <a:pt x="2342503" y="1904070"/>
                  <a:pt x="2353135" y="1902987"/>
                  <a:pt x="2364283" y="1903096"/>
                </a:cubicBezTo>
                <a:close/>
                <a:moveTo>
                  <a:pt x="3166617" y="1828963"/>
                </a:moveTo>
                <a:cubicBezTo>
                  <a:pt x="3177170" y="1829057"/>
                  <a:pt x="3186084" y="1833069"/>
                  <a:pt x="3193358" y="1840999"/>
                </a:cubicBezTo>
                <a:cubicBezTo>
                  <a:pt x="3200633" y="1848929"/>
                  <a:pt x="3204423" y="1860214"/>
                  <a:pt x="3204731" y="1874853"/>
                </a:cubicBezTo>
                <a:lnTo>
                  <a:pt x="3204731" y="1919012"/>
                </a:lnTo>
                <a:cubicBezTo>
                  <a:pt x="3204513" y="1931748"/>
                  <a:pt x="3202216" y="1941580"/>
                  <a:pt x="3197840" y="1948508"/>
                </a:cubicBezTo>
                <a:cubicBezTo>
                  <a:pt x="3193463" y="1955436"/>
                  <a:pt x="3188313" y="1960220"/>
                  <a:pt x="3182388" y="1962860"/>
                </a:cubicBezTo>
                <a:cubicBezTo>
                  <a:pt x="3176463" y="1965501"/>
                  <a:pt x="3171070" y="1966758"/>
                  <a:pt x="3166207" y="1966631"/>
                </a:cubicBezTo>
                <a:cubicBezTo>
                  <a:pt x="3151761" y="1966332"/>
                  <a:pt x="3140593" y="1960157"/>
                  <a:pt x="3132704" y="1948107"/>
                </a:cubicBezTo>
                <a:cubicBezTo>
                  <a:pt x="3124815" y="1936057"/>
                  <a:pt x="3120819" y="1919927"/>
                  <a:pt x="3120717" y="1899719"/>
                </a:cubicBezTo>
                <a:cubicBezTo>
                  <a:pt x="3120913" y="1878004"/>
                  <a:pt x="3125131" y="1860850"/>
                  <a:pt x="3133370" y="1848255"/>
                </a:cubicBezTo>
                <a:cubicBezTo>
                  <a:pt x="3141609" y="1835661"/>
                  <a:pt x="3152691" y="1829230"/>
                  <a:pt x="3166617" y="1828963"/>
                </a:cubicBezTo>
                <a:close/>
                <a:moveTo>
                  <a:pt x="2710079" y="1786008"/>
                </a:moveTo>
                <a:lnTo>
                  <a:pt x="2710079" y="2014091"/>
                </a:lnTo>
                <a:lnTo>
                  <a:pt x="2770645" y="2014091"/>
                </a:lnTo>
                <a:lnTo>
                  <a:pt x="2770645" y="1786008"/>
                </a:lnTo>
                <a:close/>
                <a:moveTo>
                  <a:pt x="1452779" y="1786008"/>
                </a:moveTo>
                <a:lnTo>
                  <a:pt x="1452779" y="2014091"/>
                </a:lnTo>
                <a:lnTo>
                  <a:pt x="1513345" y="2014091"/>
                </a:lnTo>
                <a:lnTo>
                  <a:pt x="1513345" y="1786008"/>
                </a:lnTo>
                <a:close/>
                <a:moveTo>
                  <a:pt x="3153913" y="1781503"/>
                </a:moveTo>
                <a:cubicBezTo>
                  <a:pt x="3136889" y="1781588"/>
                  <a:pt x="3121286" y="1786373"/>
                  <a:pt x="3107105" y="1795857"/>
                </a:cubicBezTo>
                <a:cubicBezTo>
                  <a:pt x="3092924" y="1805341"/>
                  <a:pt x="3081543" y="1819013"/>
                  <a:pt x="3072960" y="1836874"/>
                </a:cubicBezTo>
                <a:cubicBezTo>
                  <a:pt x="3064377" y="1854734"/>
                  <a:pt x="3059971" y="1876271"/>
                  <a:pt x="3059741" y="1901485"/>
                </a:cubicBezTo>
                <a:cubicBezTo>
                  <a:pt x="3059827" y="1922461"/>
                  <a:pt x="3063430" y="1941277"/>
                  <a:pt x="3070549" y="1957933"/>
                </a:cubicBezTo>
                <a:cubicBezTo>
                  <a:pt x="3077669" y="1974590"/>
                  <a:pt x="3087792" y="1987786"/>
                  <a:pt x="3100919" y="1997523"/>
                </a:cubicBezTo>
                <a:cubicBezTo>
                  <a:pt x="3114045" y="2007259"/>
                  <a:pt x="3129661" y="2012236"/>
                  <a:pt x="3147765" y="2012452"/>
                </a:cubicBezTo>
                <a:cubicBezTo>
                  <a:pt x="3160359" y="2012367"/>
                  <a:pt x="3171544" y="2009776"/>
                  <a:pt x="3181320" y="2004679"/>
                </a:cubicBezTo>
                <a:cubicBezTo>
                  <a:pt x="3191096" y="1999582"/>
                  <a:pt x="3198899" y="1992491"/>
                  <a:pt x="3204731" y="1983405"/>
                </a:cubicBezTo>
                <a:lnTo>
                  <a:pt x="3205549" y="1983405"/>
                </a:lnTo>
                <a:lnTo>
                  <a:pt x="3205549" y="2000179"/>
                </a:lnTo>
                <a:cubicBezTo>
                  <a:pt x="3205319" y="2021990"/>
                  <a:pt x="3200145" y="2037989"/>
                  <a:pt x="3190028" y="2048176"/>
                </a:cubicBezTo>
                <a:cubicBezTo>
                  <a:pt x="3179911" y="2058363"/>
                  <a:pt x="3166233" y="2063401"/>
                  <a:pt x="3148995" y="2063291"/>
                </a:cubicBezTo>
                <a:cubicBezTo>
                  <a:pt x="3136803" y="2063137"/>
                  <a:pt x="3125640" y="2061600"/>
                  <a:pt x="3115506" y="2058678"/>
                </a:cubicBezTo>
                <a:cubicBezTo>
                  <a:pt x="3105373" y="2055757"/>
                  <a:pt x="3096879" y="2052375"/>
                  <a:pt x="3090025" y="2048531"/>
                </a:cubicBezTo>
                <a:lnTo>
                  <a:pt x="3078157" y="2094794"/>
                </a:lnTo>
                <a:cubicBezTo>
                  <a:pt x="3087372" y="2099916"/>
                  <a:pt x="3098305" y="2103786"/>
                  <a:pt x="3110953" y="2106403"/>
                </a:cubicBezTo>
                <a:cubicBezTo>
                  <a:pt x="3123602" y="2109020"/>
                  <a:pt x="3136693" y="2110332"/>
                  <a:pt x="3150224" y="2110341"/>
                </a:cubicBezTo>
                <a:cubicBezTo>
                  <a:pt x="3177702" y="2110026"/>
                  <a:pt x="3199302" y="2105485"/>
                  <a:pt x="3215025" y="2096719"/>
                </a:cubicBezTo>
                <a:cubicBezTo>
                  <a:pt x="3230747" y="2087952"/>
                  <a:pt x="3242198" y="2076847"/>
                  <a:pt x="3249379" y="2063403"/>
                </a:cubicBezTo>
                <a:cubicBezTo>
                  <a:pt x="3256559" y="2049959"/>
                  <a:pt x="3261073" y="2036065"/>
                  <a:pt x="3262923" y="2021720"/>
                </a:cubicBezTo>
                <a:cubicBezTo>
                  <a:pt x="3264773" y="2007375"/>
                  <a:pt x="3265565" y="1994467"/>
                  <a:pt x="3265297" y="1982996"/>
                </a:cubicBezTo>
                <a:lnTo>
                  <a:pt x="3265297" y="1854366"/>
                </a:lnTo>
                <a:cubicBezTo>
                  <a:pt x="3265305" y="1838622"/>
                  <a:pt x="3265493" y="1825303"/>
                  <a:pt x="3265860" y="1814411"/>
                </a:cubicBezTo>
                <a:cubicBezTo>
                  <a:pt x="3266227" y="1803519"/>
                  <a:pt x="3266722" y="1794052"/>
                  <a:pt x="3267345" y="1786008"/>
                </a:cubicBezTo>
                <a:lnTo>
                  <a:pt x="3214553" y="1786008"/>
                </a:lnTo>
                <a:lnTo>
                  <a:pt x="3212097" y="1813416"/>
                </a:lnTo>
                <a:lnTo>
                  <a:pt x="3211279" y="1813416"/>
                </a:lnTo>
                <a:cubicBezTo>
                  <a:pt x="3206203" y="1804210"/>
                  <a:pt x="3198949" y="1796641"/>
                  <a:pt x="3189515" y="1790709"/>
                </a:cubicBezTo>
                <a:cubicBezTo>
                  <a:pt x="3180081" y="1784776"/>
                  <a:pt x="3168214" y="1781708"/>
                  <a:pt x="3153913" y="1781503"/>
                </a:cubicBezTo>
                <a:close/>
                <a:moveTo>
                  <a:pt x="2945194" y="1781503"/>
                </a:moveTo>
                <a:cubicBezTo>
                  <a:pt x="2928561" y="1781742"/>
                  <a:pt x="2914694" y="1785468"/>
                  <a:pt x="2903594" y="1792679"/>
                </a:cubicBezTo>
                <a:cubicBezTo>
                  <a:pt x="2892495" y="1799890"/>
                  <a:pt x="2884369" y="1807922"/>
                  <a:pt x="2879215" y="1816775"/>
                </a:cubicBezTo>
                <a:lnTo>
                  <a:pt x="2877988" y="1816775"/>
                </a:lnTo>
                <a:lnTo>
                  <a:pt x="2875123" y="1786008"/>
                </a:lnTo>
                <a:lnTo>
                  <a:pt x="2822740" y="1786008"/>
                </a:lnTo>
                <a:cubicBezTo>
                  <a:pt x="2823167" y="1795991"/>
                  <a:pt x="2823542" y="1806588"/>
                  <a:pt x="2823867" y="1817801"/>
                </a:cubicBezTo>
                <a:cubicBezTo>
                  <a:pt x="2824191" y="1829014"/>
                  <a:pt x="2824361" y="1841252"/>
                  <a:pt x="2824379" y="1854515"/>
                </a:cubicBezTo>
                <a:lnTo>
                  <a:pt x="2824379" y="2014091"/>
                </a:lnTo>
                <a:lnTo>
                  <a:pt x="2884945" y="2014091"/>
                </a:lnTo>
                <a:lnTo>
                  <a:pt x="2884945" y="1878308"/>
                </a:lnTo>
                <a:cubicBezTo>
                  <a:pt x="2885542" y="1861200"/>
                  <a:pt x="2889982" y="1848992"/>
                  <a:pt x="2898265" y="1841684"/>
                </a:cubicBezTo>
                <a:cubicBezTo>
                  <a:pt x="2906547" y="1834377"/>
                  <a:pt x="2915087" y="1830819"/>
                  <a:pt x="2923881" y="1831011"/>
                </a:cubicBezTo>
                <a:cubicBezTo>
                  <a:pt x="2936630" y="1831352"/>
                  <a:pt x="2945664" y="1836198"/>
                  <a:pt x="2950983" y="1845550"/>
                </a:cubicBezTo>
                <a:cubicBezTo>
                  <a:pt x="2956303" y="1854903"/>
                  <a:pt x="2958881" y="1866712"/>
                  <a:pt x="2958719" y="1880979"/>
                </a:cubicBezTo>
                <a:lnTo>
                  <a:pt x="2958719" y="2014091"/>
                </a:lnTo>
                <a:lnTo>
                  <a:pt x="3019285" y="2014091"/>
                </a:lnTo>
                <a:lnTo>
                  <a:pt x="3019285" y="1874425"/>
                </a:lnTo>
                <a:cubicBezTo>
                  <a:pt x="3018808" y="1842610"/>
                  <a:pt x="3011680" y="1819138"/>
                  <a:pt x="2997901" y="1804012"/>
                </a:cubicBezTo>
                <a:cubicBezTo>
                  <a:pt x="2984121" y="1788886"/>
                  <a:pt x="2966552" y="1781383"/>
                  <a:pt x="2945194" y="1781503"/>
                </a:cubicBezTo>
                <a:close/>
                <a:moveTo>
                  <a:pt x="2333131" y="1781503"/>
                </a:moveTo>
                <a:cubicBezTo>
                  <a:pt x="2315183" y="1781742"/>
                  <a:pt x="2299445" y="1783821"/>
                  <a:pt x="2285918" y="1787742"/>
                </a:cubicBezTo>
                <a:cubicBezTo>
                  <a:pt x="2272391" y="1791662"/>
                  <a:pt x="2261783" y="1795992"/>
                  <a:pt x="2254094" y="1800730"/>
                </a:cubicBezTo>
                <a:lnTo>
                  <a:pt x="2265552" y="1840041"/>
                </a:lnTo>
                <a:cubicBezTo>
                  <a:pt x="2273028" y="1835445"/>
                  <a:pt x="2281607" y="1831720"/>
                  <a:pt x="2291289" y="1828866"/>
                </a:cubicBezTo>
                <a:cubicBezTo>
                  <a:pt x="2300970" y="1826012"/>
                  <a:pt x="2311092" y="1824543"/>
                  <a:pt x="2321655" y="1824457"/>
                </a:cubicBezTo>
                <a:cubicBezTo>
                  <a:pt x="2337888" y="1824705"/>
                  <a:pt x="2348869" y="1828516"/>
                  <a:pt x="2354599" y="1835889"/>
                </a:cubicBezTo>
                <a:cubicBezTo>
                  <a:pt x="2360329" y="1843262"/>
                  <a:pt x="2363010" y="1852712"/>
                  <a:pt x="2362643" y="1864237"/>
                </a:cubicBezTo>
                <a:cubicBezTo>
                  <a:pt x="2325720" y="1864159"/>
                  <a:pt x="2295901" y="1871167"/>
                  <a:pt x="2273187" y="1885259"/>
                </a:cubicBezTo>
                <a:cubicBezTo>
                  <a:pt x="2250473" y="1899352"/>
                  <a:pt x="2238788" y="1920998"/>
                  <a:pt x="2238134" y="1950197"/>
                </a:cubicBezTo>
                <a:cubicBezTo>
                  <a:pt x="2238347" y="1969190"/>
                  <a:pt x="2244469" y="1985202"/>
                  <a:pt x="2256500" y="1998233"/>
                </a:cubicBezTo>
                <a:cubicBezTo>
                  <a:pt x="2268531" y="2011265"/>
                  <a:pt x="2285194" y="2018052"/>
                  <a:pt x="2306489" y="2018596"/>
                </a:cubicBezTo>
                <a:cubicBezTo>
                  <a:pt x="2319315" y="2018545"/>
                  <a:pt x="2330962" y="2016090"/>
                  <a:pt x="2341431" y="2011232"/>
                </a:cubicBezTo>
                <a:cubicBezTo>
                  <a:pt x="2351900" y="2006374"/>
                  <a:pt x="2360472" y="1999420"/>
                  <a:pt x="2367147" y="1990368"/>
                </a:cubicBezTo>
                <a:lnTo>
                  <a:pt x="2368375" y="1990368"/>
                </a:lnTo>
                <a:lnTo>
                  <a:pt x="2372058" y="2014091"/>
                </a:lnTo>
                <a:lnTo>
                  <a:pt x="2426487" y="2014091"/>
                </a:lnTo>
                <a:cubicBezTo>
                  <a:pt x="2425275" y="2007000"/>
                  <a:pt x="2424422" y="1998757"/>
                  <a:pt x="2423927" y="1989362"/>
                </a:cubicBezTo>
                <a:cubicBezTo>
                  <a:pt x="2423433" y="1979968"/>
                  <a:pt x="2423193" y="1970189"/>
                  <a:pt x="2423211" y="1960027"/>
                </a:cubicBezTo>
                <a:lnTo>
                  <a:pt x="2423211" y="1876508"/>
                </a:lnTo>
                <a:cubicBezTo>
                  <a:pt x="2423411" y="1859595"/>
                  <a:pt x="2420874" y="1843977"/>
                  <a:pt x="2415600" y="1829655"/>
                </a:cubicBezTo>
                <a:cubicBezTo>
                  <a:pt x="2410327" y="1815333"/>
                  <a:pt x="2401117" y="1803789"/>
                  <a:pt x="2387972" y="1795023"/>
                </a:cubicBezTo>
                <a:cubicBezTo>
                  <a:pt x="2374827" y="1786257"/>
                  <a:pt x="2356547" y="1781750"/>
                  <a:pt x="2333131" y="1781503"/>
                </a:cubicBezTo>
                <a:close/>
                <a:moveTo>
                  <a:pt x="1685849" y="1781503"/>
                </a:moveTo>
                <a:cubicBezTo>
                  <a:pt x="1668932" y="1781946"/>
                  <a:pt x="1655219" y="1785765"/>
                  <a:pt x="1644708" y="1792959"/>
                </a:cubicBezTo>
                <a:cubicBezTo>
                  <a:pt x="1634197" y="1800153"/>
                  <a:pt x="1626327" y="1808064"/>
                  <a:pt x="1621096" y="1816690"/>
                </a:cubicBezTo>
                <a:lnTo>
                  <a:pt x="1619869" y="1816690"/>
                </a:lnTo>
                <a:lnTo>
                  <a:pt x="1617004" y="1786008"/>
                </a:lnTo>
                <a:lnTo>
                  <a:pt x="1565440" y="1786008"/>
                </a:lnTo>
                <a:cubicBezTo>
                  <a:pt x="1565867" y="1795991"/>
                  <a:pt x="1566242" y="1806588"/>
                  <a:pt x="1566567" y="1817801"/>
                </a:cubicBezTo>
                <a:cubicBezTo>
                  <a:pt x="1566891" y="1829014"/>
                  <a:pt x="1567061" y="1841252"/>
                  <a:pt x="1567079" y="1854515"/>
                </a:cubicBezTo>
                <a:lnTo>
                  <a:pt x="1567079" y="2014091"/>
                </a:lnTo>
                <a:lnTo>
                  <a:pt x="1626416" y="2014091"/>
                </a:lnTo>
                <a:lnTo>
                  <a:pt x="1626416" y="1876667"/>
                </a:lnTo>
                <a:cubicBezTo>
                  <a:pt x="1626885" y="1861403"/>
                  <a:pt x="1630865" y="1849913"/>
                  <a:pt x="1638354" y="1842196"/>
                </a:cubicBezTo>
                <a:cubicBezTo>
                  <a:pt x="1645842" y="1834479"/>
                  <a:pt x="1654023" y="1830614"/>
                  <a:pt x="1662895" y="1830601"/>
                </a:cubicBezTo>
                <a:cubicBezTo>
                  <a:pt x="1674645" y="1830942"/>
                  <a:pt x="1683014" y="1835687"/>
                  <a:pt x="1688000" y="1844834"/>
                </a:cubicBezTo>
                <a:cubicBezTo>
                  <a:pt x="1692987" y="1853981"/>
                  <a:pt x="1695412" y="1865483"/>
                  <a:pt x="1695276" y="1879340"/>
                </a:cubicBezTo>
                <a:lnTo>
                  <a:pt x="1695276" y="2014091"/>
                </a:lnTo>
                <a:lnTo>
                  <a:pt x="1754613" y="2014091"/>
                </a:lnTo>
                <a:lnTo>
                  <a:pt x="1754613" y="1875654"/>
                </a:lnTo>
                <a:cubicBezTo>
                  <a:pt x="1755048" y="1859800"/>
                  <a:pt x="1758891" y="1848298"/>
                  <a:pt x="1766141" y="1841148"/>
                </a:cubicBezTo>
                <a:cubicBezTo>
                  <a:pt x="1773391" y="1833997"/>
                  <a:pt x="1781435" y="1830481"/>
                  <a:pt x="1790272" y="1830601"/>
                </a:cubicBezTo>
                <a:cubicBezTo>
                  <a:pt x="1802236" y="1830823"/>
                  <a:pt x="1810792" y="1835806"/>
                  <a:pt x="1815941" y="1845550"/>
                </a:cubicBezTo>
                <a:cubicBezTo>
                  <a:pt x="1821090" y="1855295"/>
                  <a:pt x="1823601" y="1868470"/>
                  <a:pt x="1823473" y="1885075"/>
                </a:cubicBezTo>
                <a:lnTo>
                  <a:pt x="1823473" y="2014091"/>
                </a:lnTo>
                <a:lnTo>
                  <a:pt x="1882810" y="2014091"/>
                </a:lnTo>
                <a:lnTo>
                  <a:pt x="1882810" y="1875654"/>
                </a:lnTo>
                <a:cubicBezTo>
                  <a:pt x="1882358" y="1842891"/>
                  <a:pt x="1875588" y="1818960"/>
                  <a:pt x="1862500" y="1803859"/>
                </a:cubicBezTo>
                <a:cubicBezTo>
                  <a:pt x="1849412" y="1788758"/>
                  <a:pt x="1832714" y="1781306"/>
                  <a:pt x="1812406" y="1781503"/>
                </a:cubicBezTo>
                <a:cubicBezTo>
                  <a:pt x="1799648" y="1781350"/>
                  <a:pt x="1787557" y="1784214"/>
                  <a:pt x="1776134" y="1790095"/>
                </a:cubicBezTo>
                <a:cubicBezTo>
                  <a:pt x="1764710" y="1795977"/>
                  <a:pt x="1754263" y="1805796"/>
                  <a:pt x="1744792" y="1819554"/>
                </a:cubicBezTo>
                <a:lnTo>
                  <a:pt x="1743973" y="1819554"/>
                </a:lnTo>
                <a:cubicBezTo>
                  <a:pt x="1739353" y="1807765"/>
                  <a:pt x="1732020" y="1798508"/>
                  <a:pt x="1721976" y="1791783"/>
                </a:cubicBezTo>
                <a:cubicBezTo>
                  <a:pt x="1711931" y="1785058"/>
                  <a:pt x="1699889" y="1781631"/>
                  <a:pt x="1685849" y="1781503"/>
                </a:cubicBezTo>
                <a:close/>
                <a:moveTo>
                  <a:pt x="2002161" y="1699179"/>
                </a:moveTo>
                <a:lnTo>
                  <a:pt x="2002161" y="1751553"/>
                </a:lnTo>
                <a:lnTo>
                  <a:pt x="2079571" y="1751553"/>
                </a:lnTo>
                <a:lnTo>
                  <a:pt x="2079571" y="2014091"/>
                </a:lnTo>
                <a:lnTo>
                  <a:pt x="2140137" y="2014091"/>
                </a:lnTo>
                <a:lnTo>
                  <a:pt x="2140137" y="1751553"/>
                </a:lnTo>
                <a:lnTo>
                  <a:pt x="2217956" y="1751553"/>
                </a:lnTo>
                <a:lnTo>
                  <a:pt x="2217956" y="1699179"/>
                </a:lnTo>
                <a:close/>
                <a:moveTo>
                  <a:pt x="1170305" y="1699179"/>
                </a:moveTo>
                <a:lnTo>
                  <a:pt x="1170305" y="2014091"/>
                </a:lnTo>
                <a:lnTo>
                  <a:pt x="1230871" y="2014091"/>
                </a:lnTo>
                <a:lnTo>
                  <a:pt x="1230871" y="1878521"/>
                </a:lnTo>
                <a:lnTo>
                  <a:pt x="1338231" y="1878521"/>
                </a:lnTo>
                <a:lnTo>
                  <a:pt x="1338231" y="2014091"/>
                </a:lnTo>
                <a:lnTo>
                  <a:pt x="1398797" y="2014091"/>
                </a:lnTo>
                <a:lnTo>
                  <a:pt x="1398797" y="1699179"/>
                </a:lnTo>
                <a:lnTo>
                  <a:pt x="1338231" y="1699179"/>
                </a:lnTo>
                <a:lnTo>
                  <a:pt x="1338231" y="1824918"/>
                </a:lnTo>
                <a:lnTo>
                  <a:pt x="1230871" y="1824918"/>
                </a:lnTo>
                <a:lnTo>
                  <a:pt x="1230871" y="1699179"/>
                </a:lnTo>
                <a:close/>
                <a:moveTo>
                  <a:pt x="2739952" y="1691397"/>
                </a:moveTo>
                <a:cubicBezTo>
                  <a:pt x="2730369" y="1691567"/>
                  <a:pt x="2722627" y="1694603"/>
                  <a:pt x="2716727" y="1700503"/>
                </a:cubicBezTo>
                <a:cubicBezTo>
                  <a:pt x="2710827" y="1706403"/>
                  <a:pt x="2707792" y="1714144"/>
                  <a:pt x="2707621" y="1723728"/>
                </a:cubicBezTo>
                <a:cubicBezTo>
                  <a:pt x="2707766" y="1733132"/>
                  <a:pt x="2710750" y="1740822"/>
                  <a:pt x="2716573" y="1746799"/>
                </a:cubicBezTo>
                <a:cubicBezTo>
                  <a:pt x="2722397" y="1752776"/>
                  <a:pt x="2730189" y="1755862"/>
                  <a:pt x="2739952" y="1756058"/>
                </a:cubicBezTo>
                <a:cubicBezTo>
                  <a:pt x="2749552" y="1755939"/>
                  <a:pt x="2757362" y="1753006"/>
                  <a:pt x="2763382" y="1747260"/>
                </a:cubicBezTo>
                <a:cubicBezTo>
                  <a:pt x="2769401" y="1741513"/>
                  <a:pt x="2772505" y="1733669"/>
                  <a:pt x="2772693" y="1723728"/>
                </a:cubicBezTo>
                <a:cubicBezTo>
                  <a:pt x="2772556" y="1714144"/>
                  <a:pt x="2769555" y="1706403"/>
                  <a:pt x="2763689" y="1700503"/>
                </a:cubicBezTo>
                <a:cubicBezTo>
                  <a:pt x="2757823" y="1694603"/>
                  <a:pt x="2749910" y="1691567"/>
                  <a:pt x="2739952" y="1691397"/>
                </a:cubicBezTo>
                <a:close/>
                <a:moveTo>
                  <a:pt x="1482652" y="1691397"/>
                </a:moveTo>
                <a:cubicBezTo>
                  <a:pt x="1473069" y="1691567"/>
                  <a:pt x="1465327" y="1694603"/>
                  <a:pt x="1459427" y="1700503"/>
                </a:cubicBezTo>
                <a:cubicBezTo>
                  <a:pt x="1453527" y="1706403"/>
                  <a:pt x="1450492" y="1714144"/>
                  <a:pt x="1450321" y="1723728"/>
                </a:cubicBezTo>
                <a:cubicBezTo>
                  <a:pt x="1450466" y="1733132"/>
                  <a:pt x="1453450" y="1740822"/>
                  <a:pt x="1459274" y="1746799"/>
                </a:cubicBezTo>
                <a:cubicBezTo>
                  <a:pt x="1465097" y="1752776"/>
                  <a:pt x="1472890" y="1755862"/>
                  <a:pt x="1482652" y="1756058"/>
                </a:cubicBezTo>
                <a:cubicBezTo>
                  <a:pt x="1492252" y="1755939"/>
                  <a:pt x="1500062" y="1753006"/>
                  <a:pt x="1506082" y="1747260"/>
                </a:cubicBezTo>
                <a:cubicBezTo>
                  <a:pt x="1512101" y="1741513"/>
                  <a:pt x="1515205" y="1733669"/>
                  <a:pt x="1515393" y="1723728"/>
                </a:cubicBezTo>
                <a:cubicBezTo>
                  <a:pt x="1515256" y="1714144"/>
                  <a:pt x="1512255" y="1706403"/>
                  <a:pt x="1506389" y="1700503"/>
                </a:cubicBezTo>
                <a:cubicBezTo>
                  <a:pt x="1500523" y="1694603"/>
                  <a:pt x="1492611" y="1691567"/>
                  <a:pt x="1482652" y="1691397"/>
                </a:cubicBezTo>
                <a:close/>
                <a:moveTo>
                  <a:pt x="2481479" y="1684843"/>
                </a:moveTo>
                <a:lnTo>
                  <a:pt x="2481479" y="2014091"/>
                </a:lnTo>
                <a:lnTo>
                  <a:pt x="2542045" y="2014091"/>
                </a:lnTo>
                <a:lnTo>
                  <a:pt x="2542045" y="1938337"/>
                </a:lnTo>
                <a:lnTo>
                  <a:pt x="2558018" y="1916634"/>
                </a:lnTo>
                <a:lnTo>
                  <a:pt x="2611263" y="2014091"/>
                </a:lnTo>
                <a:lnTo>
                  <a:pt x="2683348" y="2014091"/>
                </a:lnTo>
                <a:lnTo>
                  <a:pt x="2599795" y="1879781"/>
                </a:lnTo>
                <a:lnTo>
                  <a:pt x="2674337" y="1786008"/>
                </a:lnTo>
                <a:lnTo>
                  <a:pt x="2603890" y="1786008"/>
                </a:lnTo>
                <a:lnTo>
                  <a:pt x="2558427" y="1857259"/>
                </a:lnTo>
                <a:cubicBezTo>
                  <a:pt x="2553171" y="1865858"/>
                  <a:pt x="2548120" y="1875276"/>
                  <a:pt x="2543273" y="1885513"/>
                </a:cubicBezTo>
                <a:lnTo>
                  <a:pt x="2542045" y="1885513"/>
                </a:lnTo>
                <a:lnTo>
                  <a:pt x="2542045" y="1684843"/>
                </a:lnTo>
                <a:close/>
                <a:moveTo>
                  <a:pt x="3021176" y="1343597"/>
                </a:moveTo>
                <a:cubicBezTo>
                  <a:pt x="3036731" y="1344050"/>
                  <a:pt x="3048343" y="1350725"/>
                  <a:pt x="3056010" y="1363622"/>
                </a:cubicBezTo>
                <a:cubicBezTo>
                  <a:pt x="3063677" y="1376520"/>
                  <a:pt x="3067502" y="1392926"/>
                  <a:pt x="3067485" y="1412840"/>
                </a:cubicBezTo>
                <a:cubicBezTo>
                  <a:pt x="3067400" y="1435187"/>
                  <a:pt x="3063370" y="1452669"/>
                  <a:pt x="3055395" y="1465285"/>
                </a:cubicBezTo>
                <a:cubicBezTo>
                  <a:pt x="3047421" y="1477901"/>
                  <a:pt x="3036015" y="1484320"/>
                  <a:pt x="3021176" y="1484542"/>
                </a:cubicBezTo>
                <a:cubicBezTo>
                  <a:pt x="3008890" y="1484192"/>
                  <a:pt x="2999037" y="1479566"/>
                  <a:pt x="2991618" y="1470663"/>
                </a:cubicBezTo>
                <a:cubicBezTo>
                  <a:pt x="2984199" y="1461760"/>
                  <a:pt x="2980391" y="1450680"/>
                  <a:pt x="2980195" y="1437424"/>
                </a:cubicBezTo>
                <a:lnTo>
                  <a:pt x="2980195" y="1392764"/>
                </a:lnTo>
                <a:cubicBezTo>
                  <a:pt x="2980596" y="1377809"/>
                  <a:pt x="2984813" y="1365927"/>
                  <a:pt x="2992847" y="1357118"/>
                </a:cubicBezTo>
                <a:cubicBezTo>
                  <a:pt x="3000881" y="1348309"/>
                  <a:pt x="3010325" y="1343802"/>
                  <a:pt x="3021176" y="1343597"/>
                </a:cubicBezTo>
                <a:close/>
                <a:moveTo>
                  <a:pt x="1241747" y="1339911"/>
                </a:moveTo>
                <a:cubicBezTo>
                  <a:pt x="1252093" y="1340161"/>
                  <a:pt x="1260497" y="1343894"/>
                  <a:pt x="1266958" y="1351110"/>
                </a:cubicBezTo>
                <a:cubicBezTo>
                  <a:pt x="1273418" y="1358325"/>
                  <a:pt x="1278149" y="1367521"/>
                  <a:pt x="1281149" y="1378697"/>
                </a:cubicBezTo>
                <a:cubicBezTo>
                  <a:pt x="1284149" y="1389873"/>
                  <a:pt x="1285631" y="1401527"/>
                  <a:pt x="1285596" y="1413660"/>
                </a:cubicBezTo>
                <a:cubicBezTo>
                  <a:pt x="1285545" y="1434513"/>
                  <a:pt x="1281754" y="1452011"/>
                  <a:pt x="1274224" y="1466155"/>
                </a:cubicBezTo>
                <a:cubicBezTo>
                  <a:pt x="1266694" y="1480299"/>
                  <a:pt x="1255732" y="1487656"/>
                  <a:pt x="1241337" y="1488228"/>
                </a:cubicBezTo>
                <a:cubicBezTo>
                  <a:pt x="1226549" y="1487674"/>
                  <a:pt x="1215348" y="1480384"/>
                  <a:pt x="1207732" y="1466360"/>
                </a:cubicBezTo>
                <a:cubicBezTo>
                  <a:pt x="1200117" y="1452335"/>
                  <a:pt x="1196292" y="1434905"/>
                  <a:pt x="1196258" y="1414069"/>
                </a:cubicBezTo>
                <a:cubicBezTo>
                  <a:pt x="1196197" y="1402190"/>
                  <a:pt x="1197639" y="1390622"/>
                  <a:pt x="1200583" y="1379365"/>
                </a:cubicBezTo>
                <a:cubicBezTo>
                  <a:pt x="1203528" y="1368108"/>
                  <a:pt x="1208339" y="1358786"/>
                  <a:pt x="1215018" y="1351398"/>
                </a:cubicBezTo>
                <a:cubicBezTo>
                  <a:pt x="1221696" y="1344011"/>
                  <a:pt x="1230606" y="1340182"/>
                  <a:pt x="1241747" y="1339911"/>
                </a:cubicBezTo>
                <a:close/>
                <a:moveTo>
                  <a:pt x="3255723" y="1337454"/>
                </a:moveTo>
                <a:cubicBezTo>
                  <a:pt x="3265629" y="1337666"/>
                  <a:pt x="3273457" y="1340475"/>
                  <a:pt x="3279204" y="1345881"/>
                </a:cubicBezTo>
                <a:cubicBezTo>
                  <a:pt x="3284952" y="1351286"/>
                  <a:pt x="3289015" y="1358013"/>
                  <a:pt x="3291393" y="1366060"/>
                </a:cubicBezTo>
                <a:cubicBezTo>
                  <a:pt x="3293771" y="1374108"/>
                  <a:pt x="3294859" y="1382201"/>
                  <a:pt x="3294657" y="1390340"/>
                </a:cubicBezTo>
                <a:lnTo>
                  <a:pt x="3212690" y="1390340"/>
                </a:lnTo>
                <a:cubicBezTo>
                  <a:pt x="3213199" y="1382588"/>
                  <a:pt x="3215005" y="1374677"/>
                  <a:pt x="3218109" y="1366607"/>
                </a:cubicBezTo>
                <a:cubicBezTo>
                  <a:pt x="3221213" y="1358537"/>
                  <a:pt x="3225843" y="1351719"/>
                  <a:pt x="3231998" y="1346154"/>
                </a:cubicBezTo>
                <a:cubicBezTo>
                  <a:pt x="3238153" y="1340589"/>
                  <a:pt x="3246061" y="1337689"/>
                  <a:pt x="3255723" y="1337454"/>
                </a:cubicBezTo>
                <a:close/>
                <a:moveTo>
                  <a:pt x="2407998" y="1337454"/>
                </a:moveTo>
                <a:cubicBezTo>
                  <a:pt x="2417904" y="1337666"/>
                  <a:pt x="2425732" y="1340475"/>
                  <a:pt x="2431479" y="1345881"/>
                </a:cubicBezTo>
                <a:cubicBezTo>
                  <a:pt x="2437227" y="1351286"/>
                  <a:pt x="2441290" y="1358013"/>
                  <a:pt x="2443668" y="1366060"/>
                </a:cubicBezTo>
                <a:cubicBezTo>
                  <a:pt x="2446046" y="1374108"/>
                  <a:pt x="2447134" y="1382201"/>
                  <a:pt x="2446931" y="1390340"/>
                </a:cubicBezTo>
                <a:lnTo>
                  <a:pt x="2364965" y="1390340"/>
                </a:lnTo>
                <a:cubicBezTo>
                  <a:pt x="2365474" y="1382588"/>
                  <a:pt x="2367280" y="1374677"/>
                  <a:pt x="2370384" y="1366607"/>
                </a:cubicBezTo>
                <a:cubicBezTo>
                  <a:pt x="2373488" y="1358537"/>
                  <a:pt x="2378118" y="1351719"/>
                  <a:pt x="2384273" y="1346154"/>
                </a:cubicBezTo>
                <a:cubicBezTo>
                  <a:pt x="2390428" y="1340589"/>
                  <a:pt x="2398336" y="1337689"/>
                  <a:pt x="2407998" y="1337454"/>
                </a:cubicBezTo>
                <a:close/>
                <a:moveTo>
                  <a:pt x="1807923" y="1337454"/>
                </a:moveTo>
                <a:cubicBezTo>
                  <a:pt x="1817829" y="1337666"/>
                  <a:pt x="1825657" y="1340475"/>
                  <a:pt x="1831404" y="1345881"/>
                </a:cubicBezTo>
                <a:cubicBezTo>
                  <a:pt x="1837152" y="1351286"/>
                  <a:pt x="1841215" y="1358013"/>
                  <a:pt x="1843593" y="1366060"/>
                </a:cubicBezTo>
                <a:cubicBezTo>
                  <a:pt x="1845971" y="1374108"/>
                  <a:pt x="1847059" y="1382201"/>
                  <a:pt x="1846857" y="1390340"/>
                </a:cubicBezTo>
                <a:lnTo>
                  <a:pt x="1764890" y="1390340"/>
                </a:lnTo>
                <a:cubicBezTo>
                  <a:pt x="1765399" y="1382588"/>
                  <a:pt x="1767205" y="1374677"/>
                  <a:pt x="1770309" y="1366607"/>
                </a:cubicBezTo>
                <a:cubicBezTo>
                  <a:pt x="1773413" y="1358537"/>
                  <a:pt x="1778043" y="1351719"/>
                  <a:pt x="1784198" y="1346154"/>
                </a:cubicBezTo>
                <a:cubicBezTo>
                  <a:pt x="1790353" y="1340589"/>
                  <a:pt x="1798261" y="1337689"/>
                  <a:pt x="1807923" y="1337454"/>
                </a:cubicBezTo>
                <a:close/>
                <a:moveTo>
                  <a:pt x="2666923" y="1295728"/>
                </a:moveTo>
                <a:cubicBezTo>
                  <a:pt x="2650007" y="1296171"/>
                  <a:pt x="2636294" y="1299990"/>
                  <a:pt x="2625783" y="1307184"/>
                </a:cubicBezTo>
                <a:cubicBezTo>
                  <a:pt x="2615272" y="1314378"/>
                  <a:pt x="2607401" y="1322289"/>
                  <a:pt x="2602171" y="1330915"/>
                </a:cubicBezTo>
                <a:lnTo>
                  <a:pt x="2600943" y="1330915"/>
                </a:lnTo>
                <a:lnTo>
                  <a:pt x="2598079" y="1300233"/>
                </a:lnTo>
                <a:lnTo>
                  <a:pt x="2546515" y="1300233"/>
                </a:lnTo>
                <a:cubicBezTo>
                  <a:pt x="2546942" y="1310216"/>
                  <a:pt x="2547317" y="1320813"/>
                  <a:pt x="2547642" y="1332026"/>
                </a:cubicBezTo>
                <a:cubicBezTo>
                  <a:pt x="2547966" y="1343239"/>
                  <a:pt x="2548137" y="1355477"/>
                  <a:pt x="2548154" y="1368740"/>
                </a:cubicBezTo>
                <a:lnTo>
                  <a:pt x="2548154" y="1528316"/>
                </a:lnTo>
                <a:lnTo>
                  <a:pt x="2607491" y="1528316"/>
                </a:lnTo>
                <a:lnTo>
                  <a:pt x="2607491" y="1390892"/>
                </a:lnTo>
                <a:cubicBezTo>
                  <a:pt x="2607961" y="1375628"/>
                  <a:pt x="2611940" y="1364138"/>
                  <a:pt x="2619429" y="1356421"/>
                </a:cubicBezTo>
                <a:cubicBezTo>
                  <a:pt x="2626917" y="1348704"/>
                  <a:pt x="2635098" y="1344839"/>
                  <a:pt x="2643970" y="1344826"/>
                </a:cubicBezTo>
                <a:cubicBezTo>
                  <a:pt x="2655720" y="1345167"/>
                  <a:pt x="2664089" y="1349912"/>
                  <a:pt x="2669075" y="1359059"/>
                </a:cubicBezTo>
                <a:cubicBezTo>
                  <a:pt x="2674062" y="1368206"/>
                  <a:pt x="2676487" y="1379708"/>
                  <a:pt x="2676351" y="1393565"/>
                </a:cubicBezTo>
                <a:lnTo>
                  <a:pt x="2676351" y="1528316"/>
                </a:lnTo>
                <a:lnTo>
                  <a:pt x="2735688" y="1528316"/>
                </a:lnTo>
                <a:lnTo>
                  <a:pt x="2735688" y="1389879"/>
                </a:lnTo>
                <a:cubicBezTo>
                  <a:pt x="2736123" y="1374025"/>
                  <a:pt x="2739966" y="1362523"/>
                  <a:pt x="2747216" y="1355373"/>
                </a:cubicBezTo>
                <a:cubicBezTo>
                  <a:pt x="2754465" y="1348222"/>
                  <a:pt x="2762509" y="1344706"/>
                  <a:pt x="2771347" y="1344826"/>
                </a:cubicBezTo>
                <a:cubicBezTo>
                  <a:pt x="2783311" y="1345048"/>
                  <a:pt x="2791867" y="1350031"/>
                  <a:pt x="2797016" y="1359775"/>
                </a:cubicBezTo>
                <a:cubicBezTo>
                  <a:pt x="2802165" y="1369520"/>
                  <a:pt x="2804676" y="1382695"/>
                  <a:pt x="2804547" y="1399300"/>
                </a:cubicBezTo>
                <a:lnTo>
                  <a:pt x="2804547" y="1528316"/>
                </a:lnTo>
                <a:lnTo>
                  <a:pt x="2863885" y="1528316"/>
                </a:lnTo>
                <a:lnTo>
                  <a:pt x="2863885" y="1389879"/>
                </a:lnTo>
                <a:cubicBezTo>
                  <a:pt x="2863433" y="1357116"/>
                  <a:pt x="2856663" y="1333185"/>
                  <a:pt x="2843575" y="1318084"/>
                </a:cubicBezTo>
                <a:cubicBezTo>
                  <a:pt x="2830487" y="1302983"/>
                  <a:pt x="2813789" y="1295531"/>
                  <a:pt x="2793481" y="1295728"/>
                </a:cubicBezTo>
                <a:cubicBezTo>
                  <a:pt x="2780723" y="1295575"/>
                  <a:pt x="2768632" y="1298439"/>
                  <a:pt x="2757209" y="1304320"/>
                </a:cubicBezTo>
                <a:cubicBezTo>
                  <a:pt x="2745785" y="1310202"/>
                  <a:pt x="2735338" y="1320021"/>
                  <a:pt x="2725867" y="1333779"/>
                </a:cubicBezTo>
                <a:lnTo>
                  <a:pt x="2725048" y="1333779"/>
                </a:lnTo>
                <a:cubicBezTo>
                  <a:pt x="2720428" y="1321990"/>
                  <a:pt x="2713095" y="1312733"/>
                  <a:pt x="2703051" y="1306008"/>
                </a:cubicBezTo>
                <a:cubicBezTo>
                  <a:pt x="2693006" y="1299283"/>
                  <a:pt x="2680964" y="1295856"/>
                  <a:pt x="2666923" y="1295728"/>
                </a:cubicBezTo>
                <a:close/>
                <a:moveTo>
                  <a:pt x="2066849" y="1295728"/>
                </a:moveTo>
                <a:cubicBezTo>
                  <a:pt x="2049932" y="1296171"/>
                  <a:pt x="2036219" y="1299990"/>
                  <a:pt x="2025708" y="1307184"/>
                </a:cubicBezTo>
                <a:cubicBezTo>
                  <a:pt x="2015197" y="1314378"/>
                  <a:pt x="2007327" y="1322289"/>
                  <a:pt x="2002096" y="1330915"/>
                </a:cubicBezTo>
                <a:lnTo>
                  <a:pt x="2000869" y="1330915"/>
                </a:lnTo>
                <a:lnTo>
                  <a:pt x="1998004" y="1300233"/>
                </a:lnTo>
                <a:lnTo>
                  <a:pt x="1946440" y="1300233"/>
                </a:lnTo>
                <a:cubicBezTo>
                  <a:pt x="1946867" y="1310216"/>
                  <a:pt x="1947242" y="1320813"/>
                  <a:pt x="1947567" y="1332026"/>
                </a:cubicBezTo>
                <a:cubicBezTo>
                  <a:pt x="1947891" y="1343239"/>
                  <a:pt x="1948062" y="1355477"/>
                  <a:pt x="1948079" y="1368740"/>
                </a:cubicBezTo>
                <a:lnTo>
                  <a:pt x="1948079" y="1528316"/>
                </a:lnTo>
                <a:lnTo>
                  <a:pt x="2007416" y="1528316"/>
                </a:lnTo>
                <a:lnTo>
                  <a:pt x="2007416" y="1390892"/>
                </a:lnTo>
                <a:cubicBezTo>
                  <a:pt x="2007885" y="1375628"/>
                  <a:pt x="2011865" y="1364138"/>
                  <a:pt x="2019354" y="1356421"/>
                </a:cubicBezTo>
                <a:cubicBezTo>
                  <a:pt x="2026843" y="1348704"/>
                  <a:pt x="2035023" y="1344839"/>
                  <a:pt x="2043895" y="1344826"/>
                </a:cubicBezTo>
                <a:cubicBezTo>
                  <a:pt x="2055645" y="1345167"/>
                  <a:pt x="2064014" y="1349912"/>
                  <a:pt x="2069000" y="1359059"/>
                </a:cubicBezTo>
                <a:cubicBezTo>
                  <a:pt x="2073987" y="1368206"/>
                  <a:pt x="2076412" y="1379708"/>
                  <a:pt x="2076276" y="1393565"/>
                </a:cubicBezTo>
                <a:lnTo>
                  <a:pt x="2076276" y="1528316"/>
                </a:lnTo>
                <a:lnTo>
                  <a:pt x="2135613" y="1528316"/>
                </a:lnTo>
                <a:lnTo>
                  <a:pt x="2135613" y="1389879"/>
                </a:lnTo>
                <a:cubicBezTo>
                  <a:pt x="2136048" y="1374025"/>
                  <a:pt x="2139891" y="1362523"/>
                  <a:pt x="2147141" y="1355373"/>
                </a:cubicBezTo>
                <a:cubicBezTo>
                  <a:pt x="2154391" y="1348222"/>
                  <a:pt x="2162435" y="1344706"/>
                  <a:pt x="2171272" y="1344826"/>
                </a:cubicBezTo>
                <a:cubicBezTo>
                  <a:pt x="2183236" y="1345048"/>
                  <a:pt x="2191792" y="1350031"/>
                  <a:pt x="2196941" y="1359775"/>
                </a:cubicBezTo>
                <a:cubicBezTo>
                  <a:pt x="2202090" y="1369520"/>
                  <a:pt x="2204601" y="1382695"/>
                  <a:pt x="2204473" y="1399300"/>
                </a:cubicBezTo>
                <a:lnTo>
                  <a:pt x="2204473" y="1528316"/>
                </a:lnTo>
                <a:lnTo>
                  <a:pt x="2263810" y="1528316"/>
                </a:lnTo>
                <a:lnTo>
                  <a:pt x="2263810" y="1389879"/>
                </a:lnTo>
                <a:cubicBezTo>
                  <a:pt x="2263358" y="1357116"/>
                  <a:pt x="2256588" y="1333185"/>
                  <a:pt x="2243500" y="1318084"/>
                </a:cubicBezTo>
                <a:cubicBezTo>
                  <a:pt x="2230412" y="1302983"/>
                  <a:pt x="2213714" y="1295531"/>
                  <a:pt x="2193406" y="1295728"/>
                </a:cubicBezTo>
                <a:cubicBezTo>
                  <a:pt x="2180648" y="1295575"/>
                  <a:pt x="2168557" y="1298439"/>
                  <a:pt x="2157134" y="1304320"/>
                </a:cubicBezTo>
                <a:cubicBezTo>
                  <a:pt x="2145710" y="1310202"/>
                  <a:pt x="2135263" y="1320021"/>
                  <a:pt x="2125792" y="1333779"/>
                </a:cubicBezTo>
                <a:lnTo>
                  <a:pt x="2124973" y="1333779"/>
                </a:lnTo>
                <a:cubicBezTo>
                  <a:pt x="2120353" y="1321990"/>
                  <a:pt x="2113020" y="1312733"/>
                  <a:pt x="2102976" y="1306008"/>
                </a:cubicBezTo>
                <a:cubicBezTo>
                  <a:pt x="2092931" y="1299283"/>
                  <a:pt x="2080889" y="1295856"/>
                  <a:pt x="2066849" y="1295728"/>
                </a:cubicBezTo>
                <a:close/>
                <a:moveTo>
                  <a:pt x="3506822" y="1295319"/>
                </a:moveTo>
                <a:cubicBezTo>
                  <a:pt x="3495815" y="1295336"/>
                  <a:pt x="3485064" y="1299090"/>
                  <a:pt x="3474569" y="1306580"/>
                </a:cubicBezTo>
                <a:cubicBezTo>
                  <a:pt x="3464074" y="1314071"/>
                  <a:pt x="3455987" y="1325196"/>
                  <a:pt x="3450306" y="1339954"/>
                </a:cubicBezTo>
                <a:lnTo>
                  <a:pt x="3448669" y="1339954"/>
                </a:lnTo>
                <a:lnTo>
                  <a:pt x="3446214" y="1300233"/>
                </a:lnTo>
                <a:lnTo>
                  <a:pt x="3394241" y="1300233"/>
                </a:lnTo>
                <a:cubicBezTo>
                  <a:pt x="3394667" y="1310394"/>
                  <a:pt x="3395042" y="1321297"/>
                  <a:pt x="3395367" y="1332942"/>
                </a:cubicBezTo>
                <a:cubicBezTo>
                  <a:pt x="3395691" y="1344586"/>
                  <a:pt x="3395862" y="1357434"/>
                  <a:pt x="3395879" y="1371484"/>
                </a:cubicBezTo>
                <a:lnTo>
                  <a:pt x="3395879" y="1528316"/>
                </a:lnTo>
                <a:lnTo>
                  <a:pt x="3456445" y="1528316"/>
                </a:lnTo>
                <a:lnTo>
                  <a:pt x="3456445" y="1410385"/>
                </a:lnTo>
                <a:cubicBezTo>
                  <a:pt x="3456743" y="1390960"/>
                  <a:pt x="3461368" y="1376532"/>
                  <a:pt x="3470319" y="1367100"/>
                </a:cubicBezTo>
                <a:cubicBezTo>
                  <a:pt x="3479270" y="1357668"/>
                  <a:pt x="3490755" y="1352974"/>
                  <a:pt x="3504775" y="1353017"/>
                </a:cubicBezTo>
                <a:cubicBezTo>
                  <a:pt x="3507829" y="1353017"/>
                  <a:pt x="3510628" y="1353120"/>
                  <a:pt x="3513171" y="1353325"/>
                </a:cubicBezTo>
                <a:cubicBezTo>
                  <a:pt x="3515713" y="1353530"/>
                  <a:pt x="3518103" y="1353837"/>
                  <a:pt x="3520338" y="1354246"/>
                </a:cubicBezTo>
                <a:lnTo>
                  <a:pt x="3520338" y="1296547"/>
                </a:lnTo>
                <a:cubicBezTo>
                  <a:pt x="3518342" y="1296138"/>
                  <a:pt x="3516294" y="1295830"/>
                  <a:pt x="3514195" y="1295626"/>
                </a:cubicBezTo>
                <a:cubicBezTo>
                  <a:pt x="3512095" y="1295421"/>
                  <a:pt x="3509638" y="1295319"/>
                  <a:pt x="3506822" y="1295319"/>
                </a:cubicBezTo>
                <a:close/>
                <a:moveTo>
                  <a:pt x="3259411" y="1295319"/>
                </a:moveTo>
                <a:cubicBezTo>
                  <a:pt x="3237101" y="1295611"/>
                  <a:pt x="3218185" y="1301302"/>
                  <a:pt x="3202663" y="1312390"/>
                </a:cubicBezTo>
                <a:cubicBezTo>
                  <a:pt x="3187141" y="1323478"/>
                  <a:pt x="3175328" y="1338207"/>
                  <a:pt x="3167225" y="1356577"/>
                </a:cubicBezTo>
                <a:cubicBezTo>
                  <a:pt x="3159122" y="1374947"/>
                  <a:pt x="3155044" y="1395201"/>
                  <a:pt x="3154991" y="1417339"/>
                </a:cubicBezTo>
                <a:cubicBezTo>
                  <a:pt x="3155194" y="1453147"/>
                  <a:pt x="3164814" y="1481187"/>
                  <a:pt x="3183851" y="1501458"/>
                </a:cubicBezTo>
                <a:cubicBezTo>
                  <a:pt x="3202887" y="1521729"/>
                  <a:pt x="3230123" y="1532047"/>
                  <a:pt x="3265559" y="1532411"/>
                </a:cubicBezTo>
                <a:cubicBezTo>
                  <a:pt x="3279825" y="1532377"/>
                  <a:pt x="3293290" y="1531218"/>
                  <a:pt x="3305955" y="1528934"/>
                </a:cubicBezTo>
                <a:cubicBezTo>
                  <a:pt x="3318619" y="1526650"/>
                  <a:pt x="3329721" y="1523445"/>
                  <a:pt x="3339259" y="1519320"/>
                </a:cubicBezTo>
                <a:lnTo>
                  <a:pt x="3330666" y="1477571"/>
                </a:lnTo>
                <a:cubicBezTo>
                  <a:pt x="3322951" y="1480295"/>
                  <a:pt x="3314545" y="1482533"/>
                  <a:pt x="3305445" y="1484284"/>
                </a:cubicBezTo>
                <a:cubicBezTo>
                  <a:pt x="3296346" y="1486035"/>
                  <a:pt x="3286193" y="1486940"/>
                  <a:pt x="3274985" y="1487000"/>
                </a:cubicBezTo>
                <a:cubicBezTo>
                  <a:pt x="3258147" y="1487162"/>
                  <a:pt x="3243871" y="1482943"/>
                  <a:pt x="3232157" y="1474342"/>
                </a:cubicBezTo>
                <a:cubicBezTo>
                  <a:pt x="3220443" y="1465742"/>
                  <a:pt x="3213954" y="1451786"/>
                  <a:pt x="3212690" y="1432475"/>
                </a:cubicBezTo>
                <a:lnTo>
                  <a:pt x="3349080" y="1432475"/>
                </a:lnTo>
                <a:cubicBezTo>
                  <a:pt x="3349685" y="1429168"/>
                  <a:pt x="3350111" y="1425453"/>
                  <a:pt x="3350359" y="1421328"/>
                </a:cubicBezTo>
                <a:cubicBezTo>
                  <a:pt x="3350606" y="1417203"/>
                  <a:pt x="3350725" y="1412874"/>
                  <a:pt x="3350717" y="1408340"/>
                </a:cubicBezTo>
                <a:cubicBezTo>
                  <a:pt x="3350369" y="1371365"/>
                  <a:pt x="3342063" y="1343309"/>
                  <a:pt x="3325800" y="1324173"/>
                </a:cubicBezTo>
                <a:cubicBezTo>
                  <a:pt x="3309537" y="1305037"/>
                  <a:pt x="3287407" y="1295419"/>
                  <a:pt x="3259411" y="1295319"/>
                </a:cubicBezTo>
                <a:close/>
                <a:moveTo>
                  <a:pt x="2411686" y="1295319"/>
                </a:moveTo>
                <a:cubicBezTo>
                  <a:pt x="2389376" y="1295611"/>
                  <a:pt x="2370460" y="1301302"/>
                  <a:pt x="2354938" y="1312390"/>
                </a:cubicBezTo>
                <a:cubicBezTo>
                  <a:pt x="2339416" y="1323478"/>
                  <a:pt x="2327603" y="1338207"/>
                  <a:pt x="2319500" y="1356577"/>
                </a:cubicBezTo>
                <a:cubicBezTo>
                  <a:pt x="2311397" y="1374947"/>
                  <a:pt x="2307319" y="1395201"/>
                  <a:pt x="2307267" y="1417339"/>
                </a:cubicBezTo>
                <a:cubicBezTo>
                  <a:pt x="2307469" y="1453147"/>
                  <a:pt x="2317089" y="1481187"/>
                  <a:pt x="2336126" y="1501458"/>
                </a:cubicBezTo>
                <a:cubicBezTo>
                  <a:pt x="2355163" y="1521729"/>
                  <a:pt x="2382399" y="1532047"/>
                  <a:pt x="2417833" y="1532411"/>
                </a:cubicBezTo>
                <a:cubicBezTo>
                  <a:pt x="2432100" y="1532377"/>
                  <a:pt x="2445565" y="1531218"/>
                  <a:pt x="2458230" y="1528934"/>
                </a:cubicBezTo>
                <a:cubicBezTo>
                  <a:pt x="2470894" y="1526650"/>
                  <a:pt x="2481996" y="1523445"/>
                  <a:pt x="2491534" y="1519320"/>
                </a:cubicBezTo>
                <a:lnTo>
                  <a:pt x="2482941" y="1477571"/>
                </a:lnTo>
                <a:cubicBezTo>
                  <a:pt x="2475227" y="1480295"/>
                  <a:pt x="2466820" y="1482533"/>
                  <a:pt x="2457720" y="1484284"/>
                </a:cubicBezTo>
                <a:cubicBezTo>
                  <a:pt x="2448621" y="1486035"/>
                  <a:pt x="2438467" y="1486940"/>
                  <a:pt x="2427260" y="1487000"/>
                </a:cubicBezTo>
                <a:cubicBezTo>
                  <a:pt x="2410422" y="1487162"/>
                  <a:pt x="2396147" y="1482943"/>
                  <a:pt x="2384432" y="1474342"/>
                </a:cubicBezTo>
                <a:cubicBezTo>
                  <a:pt x="2372718" y="1465742"/>
                  <a:pt x="2366229" y="1451786"/>
                  <a:pt x="2364965" y="1432475"/>
                </a:cubicBezTo>
                <a:lnTo>
                  <a:pt x="2501355" y="1432475"/>
                </a:lnTo>
                <a:cubicBezTo>
                  <a:pt x="2501960" y="1429168"/>
                  <a:pt x="2502387" y="1425453"/>
                  <a:pt x="2502634" y="1421328"/>
                </a:cubicBezTo>
                <a:cubicBezTo>
                  <a:pt x="2502881" y="1417203"/>
                  <a:pt x="2503001" y="1412874"/>
                  <a:pt x="2502992" y="1408340"/>
                </a:cubicBezTo>
                <a:cubicBezTo>
                  <a:pt x="2502644" y="1371365"/>
                  <a:pt x="2494338" y="1343309"/>
                  <a:pt x="2478075" y="1324173"/>
                </a:cubicBezTo>
                <a:cubicBezTo>
                  <a:pt x="2461812" y="1305037"/>
                  <a:pt x="2439683" y="1295419"/>
                  <a:pt x="2411686" y="1295319"/>
                </a:cubicBezTo>
                <a:close/>
                <a:moveTo>
                  <a:pt x="1811611" y="1295319"/>
                </a:moveTo>
                <a:cubicBezTo>
                  <a:pt x="1789301" y="1295611"/>
                  <a:pt x="1770385" y="1301302"/>
                  <a:pt x="1754863" y="1312390"/>
                </a:cubicBezTo>
                <a:cubicBezTo>
                  <a:pt x="1739341" y="1323478"/>
                  <a:pt x="1727528" y="1338207"/>
                  <a:pt x="1719425" y="1356577"/>
                </a:cubicBezTo>
                <a:cubicBezTo>
                  <a:pt x="1711322" y="1374947"/>
                  <a:pt x="1707244" y="1395201"/>
                  <a:pt x="1707191" y="1417339"/>
                </a:cubicBezTo>
                <a:cubicBezTo>
                  <a:pt x="1707394" y="1453147"/>
                  <a:pt x="1717014" y="1481187"/>
                  <a:pt x="1736051" y="1501458"/>
                </a:cubicBezTo>
                <a:cubicBezTo>
                  <a:pt x="1755087" y="1521729"/>
                  <a:pt x="1782323" y="1532047"/>
                  <a:pt x="1817759" y="1532411"/>
                </a:cubicBezTo>
                <a:cubicBezTo>
                  <a:pt x="1832025" y="1532377"/>
                  <a:pt x="1845490" y="1531218"/>
                  <a:pt x="1858155" y="1528934"/>
                </a:cubicBezTo>
                <a:cubicBezTo>
                  <a:pt x="1870819" y="1526650"/>
                  <a:pt x="1881921" y="1523445"/>
                  <a:pt x="1891459" y="1519320"/>
                </a:cubicBezTo>
                <a:lnTo>
                  <a:pt x="1882866" y="1477571"/>
                </a:lnTo>
                <a:cubicBezTo>
                  <a:pt x="1875151" y="1480295"/>
                  <a:pt x="1866745" y="1482533"/>
                  <a:pt x="1857645" y="1484284"/>
                </a:cubicBezTo>
                <a:cubicBezTo>
                  <a:pt x="1848546" y="1486035"/>
                  <a:pt x="1838393" y="1486940"/>
                  <a:pt x="1827185" y="1487000"/>
                </a:cubicBezTo>
                <a:cubicBezTo>
                  <a:pt x="1810347" y="1487162"/>
                  <a:pt x="1796072" y="1482943"/>
                  <a:pt x="1784357" y="1474342"/>
                </a:cubicBezTo>
                <a:cubicBezTo>
                  <a:pt x="1772643" y="1465742"/>
                  <a:pt x="1766154" y="1451786"/>
                  <a:pt x="1764890" y="1432475"/>
                </a:cubicBezTo>
                <a:lnTo>
                  <a:pt x="1901280" y="1432475"/>
                </a:lnTo>
                <a:cubicBezTo>
                  <a:pt x="1901885" y="1429168"/>
                  <a:pt x="1902312" y="1425453"/>
                  <a:pt x="1902559" y="1421328"/>
                </a:cubicBezTo>
                <a:cubicBezTo>
                  <a:pt x="1902806" y="1417203"/>
                  <a:pt x="1902926" y="1412874"/>
                  <a:pt x="1902917" y="1408340"/>
                </a:cubicBezTo>
                <a:cubicBezTo>
                  <a:pt x="1902569" y="1371365"/>
                  <a:pt x="1894263" y="1343309"/>
                  <a:pt x="1878000" y="1324173"/>
                </a:cubicBezTo>
                <a:cubicBezTo>
                  <a:pt x="1861737" y="1305037"/>
                  <a:pt x="1839607" y="1295419"/>
                  <a:pt x="1811611" y="1295319"/>
                </a:cubicBezTo>
                <a:close/>
                <a:moveTo>
                  <a:pt x="1242976" y="1295319"/>
                </a:moveTo>
                <a:cubicBezTo>
                  <a:pt x="1211408" y="1295529"/>
                  <a:pt x="1185658" y="1305949"/>
                  <a:pt x="1165727" y="1326578"/>
                </a:cubicBezTo>
                <a:cubicBezTo>
                  <a:pt x="1145795" y="1347207"/>
                  <a:pt x="1135510" y="1376780"/>
                  <a:pt x="1134872" y="1415299"/>
                </a:cubicBezTo>
                <a:cubicBezTo>
                  <a:pt x="1135434" y="1452639"/>
                  <a:pt x="1145360" y="1481496"/>
                  <a:pt x="1164652" y="1501869"/>
                </a:cubicBezTo>
                <a:cubicBezTo>
                  <a:pt x="1183944" y="1522242"/>
                  <a:pt x="1209232" y="1532559"/>
                  <a:pt x="1240517" y="1532821"/>
                </a:cubicBezTo>
                <a:cubicBezTo>
                  <a:pt x="1257827" y="1532943"/>
                  <a:pt x="1274554" y="1528972"/>
                  <a:pt x="1290700" y="1520907"/>
                </a:cubicBezTo>
                <a:cubicBezTo>
                  <a:pt x="1306846" y="1512843"/>
                  <a:pt x="1320169" y="1499954"/>
                  <a:pt x="1330670" y="1482240"/>
                </a:cubicBezTo>
                <a:cubicBezTo>
                  <a:pt x="1341171" y="1464526"/>
                  <a:pt x="1346608" y="1441256"/>
                  <a:pt x="1346981" y="1412430"/>
                </a:cubicBezTo>
                <a:cubicBezTo>
                  <a:pt x="1346641" y="1377257"/>
                  <a:pt x="1337295" y="1349083"/>
                  <a:pt x="1318941" y="1327909"/>
                </a:cubicBezTo>
                <a:cubicBezTo>
                  <a:pt x="1300588" y="1306734"/>
                  <a:pt x="1275266" y="1295871"/>
                  <a:pt x="1242976" y="1295319"/>
                </a:cubicBezTo>
                <a:close/>
                <a:moveTo>
                  <a:pt x="1563131" y="1257177"/>
                </a:moveTo>
                <a:cubicBezTo>
                  <a:pt x="1570745" y="1257023"/>
                  <a:pt x="1578558" y="1258196"/>
                  <a:pt x="1586567" y="1260698"/>
                </a:cubicBezTo>
                <a:cubicBezTo>
                  <a:pt x="1594577" y="1263200"/>
                  <a:pt x="1601357" y="1267956"/>
                  <a:pt x="1606907" y="1274965"/>
                </a:cubicBezTo>
                <a:cubicBezTo>
                  <a:pt x="1612457" y="1281974"/>
                  <a:pt x="1615352" y="1292163"/>
                  <a:pt x="1615589" y="1305532"/>
                </a:cubicBezTo>
                <a:cubicBezTo>
                  <a:pt x="1615436" y="1320703"/>
                  <a:pt x="1610518" y="1332774"/>
                  <a:pt x="1600835" y="1341747"/>
                </a:cubicBezTo>
                <a:cubicBezTo>
                  <a:pt x="1591153" y="1350720"/>
                  <a:pt x="1577629" y="1355313"/>
                  <a:pt x="1560262" y="1355526"/>
                </a:cubicBezTo>
                <a:lnTo>
                  <a:pt x="1535261" y="1355526"/>
                </a:lnTo>
                <a:lnTo>
                  <a:pt x="1535261" y="1259636"/>
                </a:lnTo>
                <a:cubicBezTo>
                  <a:pt x="1537729" y="1258816"/>
                  <a:pt x="1541298" y="1258202"/>
                  <a:pt x="1545969" y="1257792"/>
                </a:cubicBezTo>
                <a:cubicBezTo>
                  <a:pt x="1550639" y="1257382"/>
                  <a:pt x="1556360" y="1257177"/>
                  <a:pt x="1563131" y="1257177"/>
                </a:cubicBezTo>
                <a:close/>
                <a:moveTo>
                  <a:pt x="897262" y="1213404"/>
                </a:moveTo>
                <a:lnTo>
                  <a:pt x="897262" y="1265778"/>
                </a:lnTo>
                <a:lnTo>
                  <a:pt x="974671" y="1265778"/>
                </a:lnTo>
                <a:lnTo>
                  <a:pt x="974671" y="1528316"/>
                </a:lnTo>
                <a:lnTo>
                  <a:pt x="1035237" y="1528316"/>
                </a:lnTo>
                <a:lnTo>
                  <a:pt x="1035237" y="1265778"/>
                </a:lnTo>
                <a:lnTo>
                  <a:pt x="1113057" y="1265778"/>
                </a:lnTo>
                <a:lnTo>
                  <a:pt x="1113057" y="1213404"/>
                </a:lnTo>
                <a:close/>
                <a:moveTo>
                  <a:pt x="1556163" y="1210946"/>
                </a:moveTo>
                <a:cubicBezTo>
                  <a:pt x="1540649" y="1210989"/>
                  <a:pt x="1525907" y="1211619"/>
                  <a:pt x="1511940" y="1212838"/>
                </a:cubicBezTo>
                <a:cubicBezTo>
                  <a:pt x="1497971" y="1214057"/>
                  <a:pt x="1485693" y="1215608"/>
                  <a:pt x="1475105" y="1217492"/>
                </a:cubicBezTo>
                <a:lnTo>
                  <a:pt x="1475105" y="1528316"/>
                </a:lnTo>
                <a:lnTo>
                  <a:pt x="1535261" y="1528316"/>
                </a:lnTo>
                <a:lnTo>
                  <a:pt x="1535261" y="1400528"/>
                </a:lnTo>
                <a:lnTo>
                  <a:pt x="1555753" y="1400528"/>
                </a:lnTo>
                <a:cubicBezTo>
                  <a:pt x="1569859" y="1400212"/>
                  <a:pt x="1580685" y="1404018"/>
                  <a:pt x="1588233" y="1411945"/>
                </a:cubicBezTo>
                <a:cubicBezTo>
                  <a:pt x="1595781" y="1419872"/>
                  <a:pt x="1601485" y="1433815"/>
                  <a:pt x="1605344" y="1453773"/>
                </a:cubicBezTo>
                <a:cubicBezTo>
                  <a:pt x="1609109" y="1472980"/>
                  <a:pt x="1612745" y="1489039"/>
                  <a:pt x="1616251" y="1501949"/>
                </a:cubicBezTo>
                <a:cubicBezTo>
                  <a:pt x="1619757" y="1514859"/>
                  <a:pt x="1622674" y="1523648"/>
                  <a:pt x="1625002" y="1528316"/>
                </a:cubicBezTo>
                <a:lnTo>
                  <a:pt x="1687214" y="1528316"/>
                </a:lnTo>
                <a:cubicBezTo>
                  <a:pt x="1684116" y="1521831"/>
                  <a:pt x="1680585" y="1510533"/>
                  <a:pt x="1676619" y="1494423"/>
                </a:cubicBezTo>
                <a:cubicBezTo>
                  <a:pt x="1672653" y="1478313"/>
                  <a:pt x="1668406" y="1460667"/>
                  <a:pt x="1663879" y="1441486"/>
                </a:cubicBezTo>
                <a:cubicBezTo>
                  <a:pt x="1660298" y="1425470"/>
                  <a:pt x="1655183" y="1412247"/>
                  <a:pt x="1648533" y="1401816"/>
                </a:cubicBezTo>
                <a:cubicBezTo>
                  <a:pt x="1641883" y="1391386"/>
                  <a:pt x="1633084" y="1384001"/>
                  <a:pt x="1622137" y="1379664"/>
                </a:cubicBezTo>
                <a:lnTo>
                  <a:pt x="1622137" y="1378436"/>
                </a:lnTo>
                <a:cubicBezTo>
                  <a:pt x="1637279" y="1372572"/>
                  <a:pt x="1649965" y="1362917"/>
                  <a:pt x="1660195" y="1349470"/>
                </a:cubicBezTo>
                <a:cubicBezTo>
                  <a:pt x="1670426" y="1336023"/>
                  <a:pt x="1675746" y="1319601"/>
                  <a:pt x="1676155" y="1300205"/>
                </a:cubicBezTo>
                <a:cubicBezTo>
                  <a:pt x="1675841" y="1279312"/>
                  <a:pt x="1671455" y="1262801"/>
                  <a:pt x="1662997" y="1250673"/>
                </a:cubicBezTo>
                <a:cubicBezTo>
                  <a:pt x="1654539" y="1238545"/>
                  <a:pt x="1643896" y="1229636"/>
                  <a:pt x="1631067" y="1223944"/>
                </a:cubicBezTo>
                <a:cubicBezTo>
                  <a:pt x="1618238" y="1218253"/>
                  <a:pt x="1605111" y="1214615"/>
                  <a:pt x="1591683" y="1213031"/>
                </a:cubicBezTo>
                <a:cubicBezTo>
                  <a:pt x="1578256" y="1211447"/>
                  <a:pt x="1566416" y="1210752"/>
                  <a:pt x="1556163" y="1210946"/>
                </a:cubicBezTo>
                <a:close/>
                <a:moveTo>
                  <a:pt x="2919629" y="1199069"/>
                </a:moveTo>
                <a:lnTo>
                  <a:pt x="2919629" y="1462827"/>
                </a:lnTo>
                <a:cubicBezTo>
                  <a:pt x="2919612" y="1474726"/>
                  <a:pt x="2919441" y="1486506"/>
                  <a:pt x="2919117" y="1498166"/>
                </a:cubicBezTo>
                <a:cubicBezTo>
                  <a:pt x="2918793" y="1509826"/>
                  <a:pt x="2918417" y="1519876"/>
                  <a:pt x="2917990" y="1528316"/>
                </a:cubicBezTo>
                <a:lnTo>
                  <a:pt x="2969555" y="1528316"/>
                </a:lnTo>
                <a:lnTo>
                  <a:pt x="2972419" y="1496816"/>
                </a:lnTo>
                <a:lnTo>
                  <a:pt x="2973647" y="1496816"/>
                </a:lnTo>
                <a:cubicBezTo>
                  <a:pt x="2980891" y="1509594"/>
                  <a:pt x="2989750" y="1518816"/>
                  <a:pt x="3000225" y="1524485"/>
                </a:cubicBezTo>
                <a:cubicBezTo>
                  <a:pt x="3010700" y="1530153"/>
                  <a:pt x="3022328" y="1532932"/>
                  <a:pt x="3035109" y="1532821"/>
                </a:cubicBezTo>
                <a:cubicBezTo>
                  <a:pt x="3051092" y="1532837"/>
                  <a:pt x="3066139" y="1528350"/>
                  <a:pt x="3080249" y="1519361"/>
                </a:cubicBezTo>
                <a:cubicBezTo>
                  <a:pt x="3094359" y="1510371"/>
                  <a:pt x="3105851" y="1496785"/>
                  <a:pt x="3114727" y="1478601"/>
                </a:cubicBezTo>
                <a:cubicBezTo>
                  <a:pt x="3123603" y="1460417"/>
                  <a:pt x="3128181" y="1437541"/>
                  <a:pt x="3128461" y="1409972"/>
                </a:cubicBezTo>
                <a:cubicBezTo>
                  <a:pt x="3128112" y="1375440"/>
                  <a:pt x="3120420" y="1347830"/>
                  <a:pt x="3105386" y="1327141"/>
                </a:cubicBezTo>
                <a:cubicBezTo>
                  <a:pt x="3090352" y="1306453"/>
                  <a:pt x="3070068" y="1295845"/>
                  <a:pt x="3044535" y="1295319"/>
                </a:cubicBezTo>
                <a:cubicBezTo>
                  <a:pt x="3029978" y="1295412"/>
                  <a:pt x="3017393" y="1298293"/>
                  <a:pt x="3006781" y="1303962"/>
                </a:cubicBezTo>
                <a:cubicBezTo>
                  <a:pt x="2996169" y="1309630"/>
                  <a:pt x="2987579" y="1317523"/>
                  <a:pt x="2981014" y="1327641"/>
                </a:cubicBezTo>
                <a:lnTo>
                  <a:pt x="2980195" y="1327641"/>
                </a:lnTo>
                <a:lnTo>
                  <a:pt x="2980195" y="1199069"/>
                </a:lnTo>
                <a:close/>
                <a:moveTo>
                  <a:pt x="2792908" y="931546"/>
                </a:moveTo>
                <a:lnTo>
                  <a:pt x="2792908" y="964335"/>
                </a:lnTo>
                <a:cubicBezTo>
                  <a:pt x="2792703" y="973982"/>
                  <a:pt x="2790471" y="981693"/>
                  <a:pt x="2786213" y="987470"/>
                </a:cubicBezTo>
                <a:cubicBezTo>
                  <a:pt x="2781955" y="993246"/>
                  <a:pt x="2776899" y="997405"/>
                  <a:pt x="2771047" y="999948"/>
                </a:cubicBezTo>
                <a:cubicBezTo>
                  <a:pt x="2765195" y="1002491"/>
                  <a:pt x="2759775" y="1003735"/>
                  <a:pt x="2754788" y="1003682"/>
                </a:cubicBezTo>
                <a:cubicBezTo>
                  <a:pt x="2746958" y="1003742"/>
                  <a:pt x="2740280" y="1001266"/>
                  <a:pt x="2734755" y="996253"/>
                </a:cubicBezTo>
                <a:cubicBezTo>
                  <a:pt x="2729230" y="991241"/>
                  <a:pt x="2726344" y="983334"/>
                  <a:pt x="2726096" y="972532"/>
                </a:cubicBezTo>
                <a:cubicBezTo>
                  <a:pt x="2726314" y="961574"/>
                  <a:pt x="2729659" y="953114"/>
                  <a:pt x="2736131" y="947151"/>
                </a:cubicBezTo>
                <a:cubicBezTo>
                  <a:pt x="2742603" y="941187"/>
                  <a:pt x="2750897" y="937069"/>
                  <a:pt x="2761013" y="934794"/>
                </a:cubicBezTo>
                <a:cubicBezTo>
                  <a:pt x="2771128" y="932520"/>
                  <a:pt x="2781760" y="931437"/>
                  <a:pt x="2792908" y="931546"/>
                </a:cubicBezTo>
                <a:close/>
                <a:moveTo>
                  <a:pt x="1164133" y="931546"/>
                </a:moveTo>
                <a:lnTo>
                  <a:pt x="1164133" y="964335"/>
                </a:lnTo>
                <a:cubicBezTo>
                  <a:pt x="1163928" y="973982"/>
                  <a:pt x="1161697" y="981693"/>
                  <a:pt x="1157438" y="987470"/>
                </a:cubicBezTo>
                <a:cubicBezTo>
                  <a:pt x="1153180" y="993246"/>
                  <a:pt x="1148125" y="997405"/>
                  <a:pt x="1142272" y="999948"/>
                </a:cubicBezTo>
                <a:cubicBezTo>
                  <a:pt x="1136420" y="1002491"/>
                  <a:pt x="1131000" y="1003735"/>
                  <a:pt x="1126013" y="1003682"/>
                </a:cubicBezTo>
                <a:cubicBezTo>
                  <a:pt x="1118183" y="1003742"/>
                  <a:pt x="1111505" y="1001266"/>
                  <a:pt x="1105980" y="996253"/>
                </a:cubicBezTo>
                <a:cubicBezTo>
                  <a:pt x="1100455" y="991241"/>
                  <a:pt x="1097569" y="983334"/>
                  <a:pt x="1097321" y="972532"/>
                </a:cubicBezTo>
                <a:cubicBezTo>
                  <a:pt x="1097539" y="961574"/>
                  <a:pt x="1100884" y="953114"/>
                  <a:pt x="1107356" y="947151"/>
                </a:cubicBezTo>
                <a:cubicBezTo>
                  <a:pt x="1113828" y="941187"/>
                  <a:pt x="1122122" y="937069"/>
                  <a:pt x="1132238" y="934794"/>
                </a:cubicBezTo>
                <a:cubicBezTo>
                  <a:pt x="1142353" y="932520"/>
                  <a:pt x="1152985" y="931437"/>
                  <a:pt x="1164133" y="931546"/>
                </a:cubicBezTo>
                <a:close/>
                <a:moveTo>
                  <a:pt x="2203771" y="854136"/>
                </a:moveTo>
                <a:cubicBezTo>
                  <a:pt x="2214118" y="854386"/>
                  <a:pt x="2222522" y="858119"/>
                  <a:pt x="2228982" y="865335"/>
                </a:cubicBezTo>
                <a:cubicBezTo>
                  <a:pt x="2235443" y="872550"/>
                  <a:pt x="2240174" y="881746"/>
                  <a:pt x="2243174" y="892922"/>
                </a:cubicBezTo>
                <a:cubicBezTo>
                  <a:pt x="2246174" y="904098"/>
                  <a:pt x="2247656" y="915752"/>
                  <a:pt x="2247621" y="927885"/>
                </a:cubicBezTo>
                <a:cubicBezTo>
                  <a:pt x="2247570" y="948738"/>
                  <a:pt x="2243779" y="966236"/>
                  <a:pt x="2236249" y="980380"/>
                </a:cubicBezTo>
                <a:cubicBezTo>
                  <a:pt x="2228719" y="994524"/>
                  <a:pt x="2217756" y="1001882"/>
                  <a:pt x="2203362" y="1002453"/>
                </a:cubicBezTo>
                <a:cubicBezTo>
                  <a:pt x="2188574" y="1001899"/>
                  <a:pt x="2177373" y="994609"/>
                  <a:pt x="2169757" y="980585"/>
                </a:cubicBezTo>
                <a:cubicBezTo>
                  <a:pt x="2162141" y="966560"/>
                  <a:pt x="2158316" y="949130"/>
                  <a:pt x="2158282" y="928294"/>
                </a:cubicBezTo>
                <a:cubicBezTo>
                  <a:pt x="2158222" y="916415"/>
                  <a:pt x="2159663" y="904847"/>
                  <a:pt x="2162608" y="893590"/>
                </a:cubicBezTo>
                <a:cubicBezTo>
                  <a:pt x="2165553" y="882333"/>
                  <a:pt x="2170364" y="873011"/>
                  <a:pt x="2177043" y="865623"/>
                </a:cubicBezTo>
                <a:cubicBezTo>
                  <a:pt x="2183721" y="858236"/>
                  <a:pt x="2192631" y="854407"/>
                  <a:pt x="2203771" y="854136"/>
                </a:cubicBezTo>
                <a:close/>
                <a:moveTo>
                  <a:pt x="3274773" y="851679"/>
                </a:moveTo>
                <a:cubicBezTo>
                  <a:pt x="3284679" y="851891"/>
                  <a:pt x="3292507" y="854700"/>
                  <a:pt x="3298254" y="860106"/>
                </a:cubicBezTo>
                <a:cubicBezTo>
                  <a:pt x="3304002" y="865511"/>
                  <a:pt x="3308065" y="872238"/>
                  <a:pt x="3310443" y="880285"/>
                </a:cubicBezTo>
                <a:cubicBezTo>
                  <a:pt x="3312821" y="888333"/>
                  <a:pt x="3313909" y="896426"/>
                  <a:pt x="3313707" y="904565"/>
                </a:cubicBezTo>
                <a:lnTo>
                  <a:pt x="3231740" y="904565"/>
                </a:lnTo>
                <a:cubicBezTo>
                  <a:pt x="3232249" y="896813"/>
                  <a:pt x="3234055" y="888902"/>
                  <a:pt x="3237159" y="880832"/>
                </a:cubicBezTo>
                <a:cubicBezTo>
                  <a:pt x="3240263" y="872762"/>
                  <a:pt x="3244893" y="865944"/>
                  <a:pt x="3251048" y="860379"/>
                </a:cubicBezTo>
                <a:cubicBezTo>
                  <a:pt x="3257203" y="854814"/>
                  <a:pt x="3265111" y="851914"/>
                  <a:pt x="3274773" y="851679"/>
                </a:cubicBezTo>
                <a:close/>
                <a:moveTo>
                  <a:pt x="3072029" y="814458"/>
                </a:moveTo>
                <a:lnTo>
                  <a:pt x="3072029" y="1042541"/>
                </a:lnTo>
                <a:lnTo>
                  <a:pt x="3132595" y="1042541"/>
                </a:lnTo>
                <a:lnTo>
                  <a:pt x="3132595" y="814458"/>
                </a:lnTo>
                <a:close/>
                <a:moveTo>
                  <a:pt x="3535744" y="809953"/>
                </a:moveTo>
                <a:cubicBezTo>
                  <a:pt x="3519111" y="810192"/>
                  <a:pt x="3505244" y="813918"/>
                  <a:pt x="3494145" y="821129"/>
                </a:cubicBezTo>
                <a:cubicBezTo>
                  <a:pt x="3483045" y="828340"/>
                  <a:pt x="3474919" y="836372"/>
                  <a:pt x="3469765" y="845225"/>
                </a:cubicBezTo>
                <a:lnTo>
                  <a:pt x="3468538" y="845225"/>
                </a:lnTo>
                <a:lnTo>
                  <a:pt x="3465673" y="814458"/>
                </a:lnTo>
                <a:lnTo>
                  <a:pt x="3413290" y="814458"/>
                </a:lnTo>
                <a:cubicBezTo>
                  <a:pt x="3413717" y="824441"/>
                  <a:pt x="3414093" y="835038"/>
                  <a:pt x="3414417" y="846251"/>
                </a:cubicBezTo>
                <a:cubicBezTo>
                  <a:pt x="3414741" y="857464"/>
                  <a:pt x="3414912" y="869702"/>
                  <a:pt x="3414929" y="882965"/>
                </a:cubicBezTo>
                <a:lnTo>
                  <a:pt x="3414929" y="1042541"/>
                </a:lnTo>
                <a:lnTo>
                  <a:pt x="3475495" y="1042541"/>
                </a:lnTo>
                <a:lnTo>
                  <a:pt x="3475495" y="906758"/>
                </a:lnTo>
                <a:cubicBezTo>
                  <a:pt x="3476092" y="889650"/>
                  <a:pt x="3480532" y="877442"/>
                  <a:pt x="3488815" y="870134"/>
                </a:cubicBezTo>
                <a:cubicBezTo>
                  <a:pt x="3497097" y="862827"/>
                  <a:pt x="3505637" y="859269"/>
                  <a:pt x="3514431" y="859461"/>
                </a:cubicBezTo>
                <a:cubicBezTo>
                  <a:pt x="3527180" y="859802"/>
                  <a:pt x="3536214" y="864648"/>
                  <a:pt x="3541533" y="874000"/>
                </a:cubicBezTo>
                <a:cubicBezTo>
                  <a:pt x="3546853" y="883352"/>
                  <a:pt x="3549431" y="895162"/>
                  <a:pt x="3549269" y="909429"/>
                </a:cubicBezTo>
                <a:lnTo>
                  <a:pt x="3549269" y="1042541"/>
                </a:lnTo>
                <a:lnTo>
                  <a:pt x="3609835" y="1042541"/>
                </a:lnTo>
                <a:lnTo>
                  <a:pt x="3609835" y="902876"/>
                </a:lnTo>
                <a:cubicBezTo>
                  <a:pt x="3609358" y="871060"/>
                  <a:pt x="3602230" y="847588"/>
                  <a:pt x="3588451" y="832462"/>
                </a:cubicBezTo>
                <a:cubicBezTo>
                  <a:pt x="3574671" y="817336"/>
                  <a:pt x="3557102" y="809833"/>
                  <a:pt x="3535744" y="809953"/>
                </a:cubicBezTo>
                <a:close/>
                <a:moveTo>
                  <a:pt x="2761756" y="809953"/>
                </a:moveTo>
                <a:cubicBezTo>
                  <a:pt x="2743808" y="810192"/>
                  <a:pt x="2728070" y="812271"/>
                  <a:pt x="2714543" y="816192"/>
                </a:cubicBezTo>
                <a:cubicBezTo>
                  <a:pt x="2701015" y="820112"/>
                  <a:pt x="2690407" y="824442"/>
                  <a:pt x="2682719" y="829180"/>
                </a:cubicBezTo>
                <a:lnTo>
                  <a:pt x="2694177" y="868491"/>
                </a:lnTo>
                <a:cubicBezTo>
                  <a:pt x="2701653" y="863895"/>
                  <a:pt x="2710232" y="860170"/>
                  <a:pt x="2719914" y="857316"/>
                </a:cubicBezTo>
                <a:cubicBezTo>
                  <a:pt x="2729595" y="854462"/>
                  <a:pt x="2739717" y="852993"/>
                  <a:pt x="2750279" y="852907"/>
                </a:cubicBezTo>
                <a:cubicBezTo>
                  <a:pt x="2766513" y="853155"/>
                  <a:pt x="2777494" y="856966"/>
                  <a:pt x="2783224" y="864339"/>
                </a:cubicBezTo>
                <a:cubicBezTo>
                  <a:pt x="2788954" y="871712"/>
                  <a:pt x="2791635" y="881162"/>
                  <a:pt x="2791268" y="892687"/>
                </a:cubicBezTo>
                <a:cubicBezTo>
                  <a:pt x="2754345" y="892609"/>
                  <a:pt x="2724526" y="899617"/>
                  <a:pt x="2701812" y="913709"/>
                </a:cubicBezTo>
                <a:cubicBezTo>
                  <a:pt x="2679097" y="927802"/>
                  <a:pt x="2667413" y="949448"/>
                  <a:pt x="2666759" y="978647"/>
                </a:cubicBezTo>
                <a:cubicBezTo>
                  <a:pt x="2666972" y="997640"/>
                  <a:pt x="2673094" y="1013652"/>
                  <a:pt x="2685125" y="1026683"/>
                </a:cubicBezTo>
                <a:cubicBezTo>
                  <a:pt x="2697156" y="1039715"/>
                  <a:pt x="2713819" y="1046502"/>
                  <a:pt x="2735113" y="1047046"/>
                </a:cubicBezTo>
                <a:cubicBezTo>
                  <a:pt x="2747940" y="1046995"/>
                  <a:pt x="2759587" y="1044540"/>
                  <a:pt x="2770056" y="1039682"/>
                </a:cubicBezTo>
                <a:cubicBezTo>
                  <a:pt x="2780525" y="1034824"/>
                  <a:pt x="2789097" y="1027870"/>
                  <a:pt x="2795773" y="1018818"/>
                </a:cubicBezTo>
                <a:lnTo>
                  <a:pt x="2797000" y="1018818"/>
                </a:lnTo>
                <a:lnTo>
                  <a:pt x="2800683" y="1042541"/>
                </a:lnTo>
                <a:lnTo>
                  <a:pt x="2855112" y="1042541"/>
                </a:lnTo>
                <a:cubicBezTo>
                  <a:pt x="2853901" y="1035450"/>
                  <a:pt x="2853047" y="1027207"/>
                  <a:pt x="2852552" y="1017812"/>
                </a:cubicBezTo>
                <a:cubicBezTo>
                  <a:pt x="2852057" y="1008418"/>
                  <a:pt x="2851819" y="998639"/>
                  <a:pt x="2851835" y="988477"/>
                </a:cubicBezTo>
                <a:lnTo>
                  <a:pt x="2851835" y="904958"/>
                </a:lnTo>
                <a:cubicBezTo>
                  <a:pt x="2852035" y="888045"/>
                  <a:pt x="2849499" y="872427"/>
                  <a:pt x="2844225" y="858105"/>
                </a:cubicBezTo>
                <a:cubicBezTo>
                  <a:pt x="2838952" y="843783"/>
                  <a:pt x="2829743" y="832239"/>
                  <a:pt x="2816597" y="823473"/>
                </a:cubicBezTo>
                <a:cubicBezTo>
                  <a:pt x="2803452" y="814707"/>
                  <a:pt x="2785172" y="810200"/>
                  <a:pt x="2761756" y="809953"/>
                </a:cubicBezTo>
                <a:close/>
                <a:moveTo>
                  <a:pt x="1562024" y="809953"/>
                </a:moveTo>
                <a:cubicBezTo>
                  <a:pt x="1545107" y="810396"/>
                  <a:pt x="1531394" y="814215"/>
                  <a:pt x="1520883" y="821409"/>
                </a:cubicBezTo>
                <a:cubicBezTo>
                  <a:pt x="1510372" y="828603"/>
                  <a:pt x="1502502" y="836514"/>
                  <a:pt x="1497272" y="845140"/>
                </a:cubicBezTo>
                <a:lnTo>
                  <a:pt x="1496044" y="845140"/>
                </a:lnTo>
                <a:lnTo>
                  <a:pt x="1493179" y="814458"/>
                </a:lnTo>
                <a:lnTo>
                  <a:pt x="1441616" y="814458"/>
                </a:lnTo>
                <a:cubicBezTo>
                  <a:pt x="1442042" y="824441"/>
                  <a:pt x="1442418" y="835038"/>
                  <a:pt x="1442742" y="846251"/>
                </a:cubicBezTo>
                <a:cubicBezTo>
                  <a:pt x="1443066" y="857464"/>
                  <a:pt x="1443237" y="869702"/>
                  <a:pt x="1443254" y="882965"/>
                </a:cubicBezTo>
                <a:lnTo>
                  <a:pt x="1443254" y="1042541"/>
                </a:lnTo>
                <a:lnTo>
                  <a:pt x="1502591" y="1042541"/>
                </a:lnTo>
                <a:lnTo>
                  <a:pt x="1502591" y="905117"/>
                </a:lnTo>
                <a:cubicBezTo>
                  <a:pt x="1503061" y="889853"/>
                  <a:pt x="1507040" y="878362"/>
                  <a:pt x="1514529" y="870646"/>
                </a:cubicBezTo>
                <a:cubicBezTo>
                  <a:pt x="1522017" y="862929"/>
                  <a:pt x="1530198" y="859064"/>
                  <a:pt x="1539070" y="859051"/>
                </a:cubicBezTo>
                <a:cubicBezTo>
                  <a:pt x="1550820" y="859392"/>
                  <a:pt x="1559189" y="864137"/>
                  <a:pt x="1564175" y="873284"/>
                </a:cubicBezTo>
                <a:cubicBezTo>
                  <a:pt x="1569162" y="882431"/>
                  <a:pt x="1571587" y="893933"/>
                  <a:pt x="1571451" y="907790"/>
                </a:cubicBezTo>
                <a:lnTo>
                  <a:pt x="1571451" y="1042541"/>
                </a:lnTo>
                <a:lnTo>
                  <a:pt x="1630788" y="1042541"/>
                </a:lnTo>
                <a:lnTo>
                  <a:pt x="1630788" y="904104"/>
                </a:lnTo>
                <a:cubicBezTo>
                  <a:pt x="1631223" y="888250"/>
                  <a:pt x="1635066" y="876748"/>
                  <a:pt x="1642316" y="869598"/>
                </a:cubicBezTo>
                <a:cubicBezTo>
                  <a:pt x="1649565" y="862447"/>
                  <a:pt x="1657609" y="858931"/>
                  <a:pt x="1666447" y="859051"/>
                </a:cubicBezTo>
                <a:cubicBezTo>
                  <a:pt x="1678411" y="859273"/>
                  <a:pt x="1686967" y="864256"/>
                  <a:pt x="1692116" y="874000"/>
                </a:cubicBezTo>
                <a:cubicBezTo>
                  <a:pt x="1697265" y="883745"/>
                  <a:pt x="1699776" y="896920"/>
                  <a:pt x="1699648" y="913524"/>
                </a:cubicBezTo>
                <a:lnTo>
                  <a:pt x="1699648" y="1042541"/>
                </a:lnTo>
                <a:lnTo>
                  <a:pt x="1758985" y="1042541"/>
                </a:lnTo>
                <a:lnTo>
                  <a:pt x="1758985" y="904104"/>
                </a:lnTo>
                <a:cubicBezTo>
                  <a:pt x="1758533" y="871341"/>
                  <a:pt x="1751763" y="847409"/>
                  <a:pt x="1738675" y="832309"/>
                </a:cubicBezTo>
                <a:cubicBezTo>
                  <a:pt x="1725587" y="817208"/>
                  <a:pt x="1708889" y="809756"/>
                  <a:pt x="1688581" y="809953"/>
                </a:cubicBezTo>
                <a:cubicBezTo>
                  <a:pt x="1675823" y="809800"/>
                  <a:pt x="1663732" y="812664"/>
                  <a:pt x="1652309" y="818545"/>
                </a:cubicBezTo>
                <a:cubicBezTo>
                  <a:pt x="1640885" y="824427"/>
                  <a:pt x="1630437" y="834246"/>
                  <a:pt x="1620967" y="848004"/>
                </a:cubicBezTo>
                <a:lnTo>
                  <a:pt x="1620148" y="848004"/>
                </a:lnTo>
                <a:cubicBezTo>
                  <a:pt x="1615528" y="836215"/>
                  <a:pt x="1608195" y="826958"/>
                  <a:pt x="1598151" y="820233"/>
                </a:cubicBezTo>
                <a:cubicBezTo>
                  <a:pt x="1588106" y="813508"/>
                  <a:pt x="1576064" y="810081"/>
                  <a:pt x="1562024" y="809953"/>
                </a:cubicBezTo>
                <a:close/>
                <a:moveTo>
                  <a:pt x="1132982" y="809953"/>
                </a:moveTo>
                <a:cubicBezTo>
                  <a:pt x="1115033" y="810192"/>
                  <a:pt x="1099295" y="812271"/>
                  <a:pt x="1085768" y="816192"/>
                </a:cubicBezTo>
                <a:cubicBezTo>
                  <a:pt x="1072241" y="820112"/>
                  <a:pt x="1061633" y="824442"/>
                  <a:pt x="1053944" y="829180"/>
                </a:cubicBezTo>
                <a:lnTo>
                  <a:pt x="1065402" y="868491"/>
                </a:lnTo>
                <a:cubicBezTo>
                  <a:pt x="1072879" y="863895"/>
                  <a:pt x="1081457" y="860170"/>
                  <a:pt x="1091139" y="857316"/>
                </a:cubicBezTo>
                <a:cubicBezTo>
                  <a:pt x="1100820" y="854462"/>
                  <a:pt x="1110942" y="852993"/>
                  <a:pt x="1121505" y="852907"/>
                </a:cubicBezTo>
                <a:cubicBezTo>
                  <a:pt x="1137738" y="853155"/>
                  <a:pt x="1148720" y="856966"/>
                  <a:pt x="1154449" y="864339"/>
                </a:cubicBezTo>
                <a:cubicBezTo>
                  <a:pt x="1160179" y="871712"/>
                  <a:pt x="1162861" y="881162"/>
                  <a:pt x="1162493" y="892687"/>
                </a:cubicBezTo>
                <a:cubicBezTo>
                  <a:pt x="1125570" y="892609"/>
                  <a:pt x="1095752" y="899617"/>
                  <a:pt x="1073037" y="913709"/>
                </a:cubicBezTo>
                <a:cubicBezTo>
                  <a:pt x="1050323" y="927802"/>
                  <a:pt x="1038638" y="949448"/>
                  <a:pt x="1037984" y="978647"/>
                </a:cubicBezTo>
                <a:cubicBezTo>
                  <a:pt x="1038197" y="997640"/>
                  <a:pt x="1044319" y="1013652"/>
                  <a:pt x="1056350" y="1026683"/>
                </a:cubicBezTo>
                <a:cubicBezTo>
                  <a:pt x="1068381" y="1039715"/>
                  <a:pt x="1085044" y="1046502"/>
                  <a:pt x="1106339" y="1047046"/>
                </a:cubicBezTo>
                <a:cubicBezTo>
                  <a:pt x="1119165" y="1046995"/>
                  <a:pt x="1130812" y="1044540"/>
                  <a:pt x="1141281" y="1039682"/>
                </a:cubicBezTo>
                <a:cubicBezTo>
                  <a:pt x="1151750" y="1034824"/>
                  <a:pt x="1160322" y="1027870"/>
                  <a:pt x="1166998" y="1018818"/>
                </a:cubicBezTo>
                <a:lnTo>
                  <a:pt x="1168225" y="1018818"/>
                </a:lnTo>
                <a:lnTo>
                  <a:pt x="1171908" y="1042541"/>
                </a:lnTo>
                <a:lnTo>
                  <a:pt x="1226337" y="1042541"/>
                </a:lnTo>
                <a:cubicBezTo>
                  <a:pt x="1225126" y="1035450"/>
                  <a:pt x="1224273" y="1027207"/>
                  <a:pt x="1223778" y="1017812"/>
                </a:cubicBezTo>
                <a:cubicBezTo>
                  <a:pt x="1223283" y="1008418"/>
                  <a:pt x="1223044" y="998639"/>
                  <a:pt x="1223061" y="988477"/>
                </a:cubicBezTo>
                <a:lnTo>
                  <a:pt x="1223061" y="904958"/>
                </a:lnTo>
                <a:cubicBezTo>
                  <a:pt x="1223261" y="888045"/>
                  <a:pt x="1220724" y="872427"/>
                  <a:pt x="1215450" y="858105"/>
                </a:cubicBezTo>
                <a:cubicBezTo>
                  <a:pt x="1210177" y="843783"/>
                  <a:pt x="1200968" y="832239"/>
                  <a:pt x="1187823" y="823473"/>
                </a:cubicBezTo>
                <a:cubicBezTo>
                  <a:pt x="1174677" y="814707"/>
                  <a:pt x="1156397" y="810200"/>
                  <a:pt x="1132982" y="809953"/>
                </a:cubicBezTo>
                <a:close/>
                <a:moveTo>
                  <a:pt x="3278461" y="809544"/>
                </a:moveTo>
                <a:cubicBezTo>
                  <a:pt x="3256151" y="809836"/>
                  <a:pt x="3237235" y="815527"/>
                  <a:pt x="3221713" y="826615"/>
                </a:cubicBezTo>
                <a:cubicBezTo>
                  <a:pt x="3206191" y="837703"/>
                  <a:pt x="3194378" y="852432"/>
                  <a:pt x="3186275" y="870802"/>
                </a:cubicBezTo>
                <a:cubicBezTo>
                  <a:pt x="3178172" y="889172"/>
                  <a:pt x="3174094" y="909426"/>
                  <a:pt x="3174041" y="931564"/>
                </a:cubicBezTo>
                <a:cubicBezTo>
                  <a:pt x="3174244" y="967372"/>
                  <a:pt x="3183864" y="995412"/>
                  <a:pt x="3202901" y="1015683"/>
                </a:cubicBezTo>
                <a:cubicBezTo>
                  <a:pt x="3221938" y="1035954"/>
                  <a:pt x="3249173" y="1046272"/>
                  <a:pt x="3284609" y="1046636"/>
                </a:cubicBezTo>
                <a:cubicBezTo>
                  <a:pt x="3298875" y="1046602"/>
                  <a:pt x="3312340" y="1045443"/>
                  <a:pt x="3325005" y="1043159"/>
                </a:cubicBezTo>
                <a:cubicBezTo>
                  <a:pt x="3337669" y="1040875"/>
                  <a:pt x="3348771" y="1037670"/>
                  <a:pt x="3358309" y="1033545"/>
                </a:cubicBezTo>
                <a:lnTo>
                  <a:pt x="3349716" y="991796"/>
                </a:lnTo>
                <a:cubicBezTo>
                  <a:pt x="3342001" y="994520"/>
                  <a:pt x="3333595" y="996758"/>
                  <a:pt x="3324495" y="998509"/>
                </a:cubicBezTo>
                <a:cubicBezTo>
                  <a:pt x="3315396" y="1000260"/>
                  <a:pt x="3305243" y="1001165"/>
                  <a:pt x="3294035" y="1001225"/>
                </a:cubicBezTo>
                <a:cubicBezTo>
                  <a:pt x="3277197" y="1001387"/>
                  <a:pt x="3262921" y="997168"/>
                  <a:pt x="3251207" y="988567"/>
                </a:cubicBezTo>
                <a:cubicBezTo>
                  <a:pt x="3239493" y="979967"/>
                  <a:pt x="3233004" y="966011"/>
                  <a:pt x="3231740" y="946700"/>
                </a:cubicBezTo>
                <a:lnTo>
                  <a:pt x="3368130" y="946700"/>
                </a:lnTo>
                <a:cubicBezTo>
                  <a:pt x="3368735" y="943393"/>
                  <a:pt x="3369161" y="939678"/>
                  <a:pt x="3369409" y="935553"/>
                </a:cubicBezTo>
                <a:cubicBezTo>
                  <a:pt x="3369656" y="931428"/>
                  <a:pt x="3369776" y="927099"/>
                  <a:pt x="3369767" y="922565"/>
                </a:cubicBezTo>
                <a:cubicBezTo>
                  <a:pt x="3369419" y="885590"/>
                  <a:pt x="3361113" y="857534"/>
                  <a:pt x="3344850" y="838398"/>
                </a:cubicBezTo>
                <a:cubicBezTo>
                  <a:pt x="3328587" y="819262"/>
                  <a:pt x="3306457" y="809643"/>
                  <a:pt x="3278461" y="809544"/>
                </a:cubicBezTo>
                <a:close/>
                <a:moveTo>
                  <a:pt x="2205001" y="809544"/>
                </a:moveTo>
                <a:cubicBezTo>
                  <a:pt x="2173433" y="809754"/>
                  <a:pt x="2147683" y="820174"/>
                  <a:pt x="2127751" y="840803"/>
                </a:cubicBezTo>
                <a:cubicBezTo>
                  <a:pt x="2107820" y="861432"/>
                  <a:pt x="2097535" y="891005"/>
                  <a:pt x="2096897" y="929523"/>
                </a:cubicBezTo>
                <a:cubicBezTo>
                  <a:pt x="2097459" y="966864"/>
                  <a:pt x="2107385" y="995721"/>
                  <a:pt x="2126677" y="1016094"/>
                </a:cubicBezTo>
                <a:cubicBezTo>
                  <a:pt x="2145968" y="1036466"/>
                  <a:pt x="2171257" y="1046784"/>
                  <a:pt x="2202542" y="1047046"/>
                </a:cubicBezTo>
                <a:cubicBezTo>
                  <a:pt x="2219852" y="1047168"/>
                  <a:pt x="2236579" y="1043197"/>
                  <a:pt x="2252725" y="1035132"/>
                </a:cubicBezTo>
                <a:cubicBezTo>
                  <a:pt x="2268871" y="1027068"/>
                  <a:pt x="2282194" y="1014179"/>
                  <a:pt x="2292695" y="996465"/>
                </a:cubicBezTo>
                <a:cubicBezTo>
                  <a:pt x="2303195" y="978751"/>
                  <a:pt x="2308632" y="955481"/>
                  <a:pt x="2309006" y="926655"/>
                </a:cubicBezTo>
                <a:cubicBezTo>
                  <a:pt x="2308666" y="891482"/>
                  <a:pt x="2299319" y="863308"/>
                  <a:pt x="2280966" y="842134"/>
                </a:cubicBezTo>
                <a:cubicBezTo>
                  <a:pt x="2262612" y="820959"/>
                  <a:pt x="2237291" y="810096"/>
                  <a:pt x="2205001" y="809544"/>
                </a:cubicBezTo>
                <a:close/>
                <a:moveTo>
                  <a:pt x="1392273" y="809544"/>
                </a:moveTo>
                <a:cubicBezTo>
                  <a:pt x="1381265" y="809561"/>
                  <a:pt x="1370514" y="813315"/>
                  <a:pt x="1360019" y="820805"/>
                </a:cubicBezTo>
                <a:cubicBezTo>
                  <a:pt x="1349524" y="828296"/>
                  <a:pt x="1341437" y="839421"/>
                  <a:pt x="1335757" y="854179"/>
                </a:cubicBezTo>
                <a:lnTo>
                  <a:pt x="1334120" y="854179"/>
                </a:lnTo>
                <a:lnTo>
                  <a:pt x="1331664" y="814458"/>
                </a:lnTo>
                <a:lnTo>
                  <a:pt x="1279691" y="814458"/>
                </a:lnTo>
                <a:cubicBezTo>
                  <a:pt x="1280117" y="824619"/>
                  <a:pt x="1280493" y="835522"/>
                  <a:pt x="1280817" y="847167"/>
                </a:cubicBezTo>
                <a:cubicBezTo>
                  <a:pt x="1281141" y="858811"/>
                  <a:pt x="1281312" y="871659"/>
                  <a:pt x="1281329" y="885709"/>
                </a:cubicBezTo>
                <a:lnTo>
                  <a:pt x="1281329" y="1042541"/>
                </a:lnTo>
                <a:lnTo>
                  <a:pt x="1341895" y="1042541"/>
                </a:lnTo>
                <a:lnTo>
                  <a:pt x="1341895" y="924610"/>
                </a:lnTo>
                <a:cubicBezTo>
                  <a:pt x="1342193" y="905185"/>
                  <a:pt x="1346818" y="890757"/>
                  <a:pt x="1355769" y="881325"/>
                </a:cubicBezTo>
                <a:cubicBezTo>
                  <a:pt x="1364720" y="871893"/>
                  <a:pt x="1376205" y="867199"/>
                  <a:pt x="1390225" y="867242"/>
                </a:cubicBezTo>
                <a:cubicBezTo>
                  <a:pt x="1393279" y="867242"/>
                  <a:pt x="1396078" y="867345"/>
                  <a:pt x="1398621" y="867550"/>
                </a:cubicBezTo>
                <a:cubicBezTo>
                  <a:pt x="1401164" y="867754"/>
                  <a:pt x="1403553" y="868062"/>
                  <a:pt x="1405788" y="868471"/>
                </a:cubicBezTo>
                <a:lnTo>
                  <a:pt x="1405788" y="810772"/>
                </a:lnTo>
                <a:cubicBezTo>
                  <a:pt x="1403792" y="810363"/>
                  <a:pt x="1401744" y="810055"/>
                  <a:pt x="1399645" y="809851"/>
                </a:cubicBezTo>
                <a:cubicBezTo>
                  <a:pt x="1397546" y="809646"/>
                  <a:pt x="1395088" y="809544"/>
                  <a:pt x="1392273" y="809544"/>
                </a:cubicBezTo>
                <a:close/>
                <a:moveTo>
                  <a:pt x="767030" y="777546"/>
                </a:moveTo>
                <a:lnTo>
                  <a:pt x="768259" y="777546"/>
                </a:lnTo>
                <a:cubicBezTo>
                  <a:pt x="770340" y="787421"/>
                  <a:pt x="772627" y="798091"/>
                  <a:pt x="775118" y="809555"/>
                </a:cubicBezTo>
                <a:cubicBezTo>
                  <a:pt x="777609" y="821019"/>
                  <a:pt x="780100" y="831792"/>
                  <a:pt x="782591" y="841873"/>
                </a:cubicBezTo>
                <a:lnTo>
                  <a:pt x="801428" y="913576"/>
                </a:lnTo>
                <a:lnTo>
                  <a:pt x="734271" y="913576"/>
                </a:lnTo>
                <a:lnTo>
                  <a:pt x="753108" y="841490"/>
                </a:lnTo>
                <a:cubicBezTo>
                  <a:pt x="755402" y="831977"/>
                  <a:pt x="757774" y="821469"/>
                  <a:pt x="760223" y="809968"/>
                </a:cubicBezTo>
                <a:cubicBezTo>
                  <a:pt x="762671" y="798467"/>
                  <a:pt x="764940" y="787660"/>
                  <a:pt x="767030" y="777546"/>
                </a:cubicBezTo>
                <a:close/>
                <a:moveTo>
                  <a:pt x="2523516" y="772221"/>
                </a:moveTo>
                <a:cubicBezTo>
                  <a:pt x="2540507" y="772255"/>
                  <a:pt x="2553861" y="776592"/>
                  <a:pt x="2563577" y="785231"/>
                </a:cubicBezTo>
                <a:cubicBezTo>
                  <a:pt x="2573293" y="793870"/>
                  <a:pt x="2578246" y="806607"/>
                  <a:pt x="2578433" y="823442"/>
                </a:cubicBezTo>
                <a:cubicBezTo>
                  <a:pt x="2578297" y="840627"/>
                  <a:pt x="2573037" y="854098"/>
                  <a:pt x="2562655" y="863856"/>
                </a:cubicBezTo>
                <a:cubicBezTo>
                  <a:pt x="2552272" y="873614"/>
                  <a:pt x="2537587" y="878582"/>
                  <a:pt x="2518598" y="878762"/>
                </a:cubicBezTo>
                <a:cubicBezTo>
                  <a:pt x="2514124" y="878770"/>
                  <a:pt x="2510162" y="878651"/>
                  <a:pt x="2506713" y="878403"/>
                </a:cubicBezTo>
                <a:cubicBezTo>
                  <a:pt x="2503263" y="878156"/>
                  <a:pt x="2500121" y="877729"/>
                  <a:pt x="2497287" y="877123"/>
                </a:cubicBezTo>
                <a:lnTo>
                  <a:pt x="2497287" y="774679"/>
                </a:lnTo>
                <a:cubicBezTo>
                  <a:pt x="2499942" y="774039"/>
                  <a:pt x="2503443" y="773475"/>
                  <a:pt x="2507789" y="772989"/>
                </a:cubicBezTo>
                <a:cubicBezTo>
                  <a:pt x="2512135" y="772503"/>
                  <a:pt x="2517377" y="772247"/>
                  <a:pt x="2523516" y="772221"/>
                </a:cubicBezTo>
                <a:close/>
                <a:moveTo>
                  <a:pt x="3732155" y="755070"/>
                </a:moveTo>
                <a:lnTo>
                  <a:pt x="3672409" y="772682"/>
                </a:lnTo>
                <a:lnTo>
                  <a:pt x="3672409" y="814458"/>
                </a:lnTo>
                <a:lnTo>
                  <a:pt x="3642509" y="814458"/>
                </a:lnTo>
                <a:lnTo>
                  <a:pt x="3642509" y="859051"/>
                </a:lnTo>
                <a:lnTo>
                  <a:pt x="3672409" y="859051"/>
                </a:lnTo>
                <a:lnTo>
                  <a:pt x="3672409" y="964351"/>
                </a:lnTo>
                <a:cubicBezTo>
                  <a:pt x="3672019" y="973364"/>
                  <a:pt x="3672934" y="984238"/>
                  <a:pt x="3675152" y="996974"/>
                </a:cubicBezTo>
                <a:cubicBezTo>
                  <a:pt x="3677370" y="1009710"/>
                  <a:pt x="3683226" y="1021035"/>
                  <a:pt x="3692720" y="1030948"/>
                </a:cubicBezTo>
                <a:cubicBezTo>
                  <a:pt x="3702213" y="1040861"/>
                  <a:pt x="3717680" y="1046091"/>
                  <a:pt x="3739118" y="1046636"/>
                </a:cubicBezTo>
                <a:cubicBezTo>
                  <a:pt x="3748001" y="1046619"/>
                  <a:pt x="3755936" y="1046142"/>
                  <a:pt x="3762925" y="1045204"/>
                </a:cubicBezTo>
                <a:cubicBezTo>
                  <a:pt x="3769913" y="1044267"/>
                  <a:pt x="3775493" y="1042971"/>
                  <a:pt x="3779666" y="1041317"/>
                </a:cubicBezTo>
                <a:lnTo>
                  <a:pt x="3778847" y="995080"/>
                </a:lnTo>
                <a:cubicBezTo>
                  <a:pt x="3775877" y="995703"/>
                  <a:pt x="3772908" y="996199"/>
                  <a:pt x="3769939" y="996566"/>
                </a:cubicBezTo>
                <a:cubicBezTo>
                  <a:pt x="3766969" y="996933"/>
                  <a:pt x="3763385" y="997120"/>
                  <a:pt x="3759187" y="997129"/>
                </a:cubicBezTo>
                <a:cubicBezTo>
                  <a:pt x="3749997" y="997223"/>
                  <a:pt x="3743188" y="994167"/>
                  <a:pt x="3738759" y="987961"/>
                </a:cubicBezTo>
                <a:cubicBezTo>
                  <a:pt x="3734331" y="981756"/>
                  <a:pt x="3732129" y="971837"/>
                  <a:pt x="3732155" y="958205"/>
                </a:cubicBezTo>
                <a:lnTo>
                  <a:pt x="3732155" y="859051"/>
                </a:lnTo>
                <a:lnTo>
                  <a:pt x="3782533" y="859051"/>
                </a:lnTo>
                <a:lnTo>
                  <a:pt x="3782533" y="814458"/>
                </a:lnTo>
                <a:lnTo>
                  <a:pt x="3732155" y="814458"/>
                </a:lnTo>
                <a:close/>
                <a:moveTo>
                  <a:pt x="2979680" y="755070"/>
                </a:moveTo>
                <a:lnTo>
                  <a:pt x="2919933" y="772682"/>
                </a:lnTo>
                <a:lnTo>
                  <a:pt x="2919933" y="814458"/>
                </a:lnTo>
                <a:lnTo>
                  <a:pt x="2890034" y="814458"/>
                </a:lnTo>
                <a:lnTo>
                  <a:pt x="2890034" y="859051"/>
                </a:lnTo>
                <a:lnTo>
                  <a:pt x="2919933" y="859051"/>
                </a:lnTo>
                <a:lnTo>
                  <a:pt x="2919933" y="964351"/>
                </a:lnTo>
                <a:cubicBezTo>
                  <a:pt x="2919545" y="973364"/>
                  <a:pt x="2920459" y="984238"/>
                  <a:pt x="2922677" y="996974"/>
                </a:cubicBezTo>
                <a:cubicBezTo>
                  <a:pt x="2924895" y="1009710"/>
                  <a:pt x="2930751" y="1021035"/>
                  <a:pt x="2940245" y="1030948"/>
                </a:cubicBezTo>
                <a:cubicBezTo>
                  <a:pt x="2949739" y="1040861"/>
                  <a:pt x="2965205" y="1046091"/>
                  <a:pt x="2986643" y="1046636"/>
                </a:cubicBezTo>
                <a:cubicBezTo>
                  <a:pt x="2995525" y="1046619"/>
                  <a:pt x="3003461" y="1046142"/>
                  <a:pt x="3010449" y="1045204"/>
                </a:cubicBezTo>
                <a:cubicBezTo>
                  <a:pt x="3017438" y="1044267"/>
                  <a:pt x="3023019" y="1042971"/>
                  <a:pt x="3027191" y="1041317"/>
                </a:cubicBezTo>
                <a:lnTo>
                  <a:pt x="3026372" y="995080"/>
                </a:lnTo>
                <a:cubicBezTo>
                  <a:pt x="3023403" y="995703"/>
                  <a:pt x="3020433" y="996199"/>
                  <a:pt x="3017463" y="996566"/>
                </a:cubicBezTo>
                <a:cubicBezTo>
                  <a:pt x="3014494" y="996933"/>
                  <a:pt x="3010911" y="997120"/>
                  <a:pt x="3006712" y="997129"/>
                </a:cubicBezTo>
                <a:cubicBezTo>
                  <a:pt x="2997522" y="997223"/>
                  <a:pt x="2990713" y="994167"/>
                  <a:pt x="2986285" y="987961"/>
                </a:cubicBezTo>
                <a:cubicBezTo>
                  <a:pt x="2981856" y="981756"/>
                  <a:pt x="2979655" y="971837"/>
                  <a:pt x="2979680" y="958205"/>
                </a:cubicBezTo>
                <a:lnTo>
                  <a:pt x="2979680" y="859051"/>
                </a:lnTo>
                <a:lnTo>
                  <a:pt x="3030058" y="859051"/>
                </a:lnTo>
                <a:lnTo>
                  <a:pt x="3030058" y="814458"/>
                </a:lnTo>
                <a:lnTo>
                  <a:pt x="2979680" y="814458"/>
                </a:lnTo>
                <a:close/>
                <a:moveTo>
                  <a:pt x="1859287" y="727629"/>
                </a:moveTo>
                <a:lnTo>
                  <a:pt x="1859287" y="780003"/>
                </a:lnTo>
                <a:lnTo>
                  <a:pt x="1936696" y="780003"/>
                </a:lnTo>
                <a:lnTo>
                  <a:pt x="1936696" y="1042541"/>
                </a:lnTo>
                <a:lnTo>
                  <a:pt x="1997262" y="1042541"/>
                </a:lnTo>
                <a:lnTo>
                  <a:pt x="1997262" y="780003"/>
                </a:lnTo>
                <a:lnTo>
                  <a:pt x="2075081" y="780003"/>
                </a:lnTo>
                <a:lnTo>
                  <a:pt x="2075081" y="727629"/>
                </a:lnTo>
                <a:close/>
                <a:moveTo>
                  <a:pt x="731814" y="727629"/>
                </a:moveTo>
                <a:lnTo>
                  <a:pt x="642544" y="1042541"/>
                </a:lnTo>
                <a:lnTo>
                  <a:pt x="703968" y="1042541"/>
                </a:lnTo>
                <a:lnTo>
                  <a:pt x="725672" y="959397"/>
                </a:lnTo>
                <a:lnTo>
                  <a:pt x="810027" y="959397"/>
                </a:lnTo>
                <a:lnTo>
                  <a:pt x="832549" y="1042541"/>
                </a:lnTo>
                <a:lnTo>
                  <a:pt x="896020" y="1042541"/>
                </a:lnTo>
                <a:lnTo>
                  <a:pt x="807980" y="727629"/>
                </a:lnTo>
                <a:close/>
                <a:moveTo>
                  <a:pt x="2518598" y="725171"/>
                </a:moveTo>
                <a:cubicBezTo>
                  <a:pt x="2501199" y="725214"/>
                  <a:pt x="2485725" y="725844"/>
                  <a:pt x="2472174" y="727063"/>
                </a:cubicBezTo>
                <a:cubicBezTo>
                  <a:pt x="2458624" y="728282"/>
                  <a:pt x="2446942" y="729833"/>
                  <a:pt x="2437130" y="731717"/>
                </a:cubicBezTo>
                <a:lnTo>
                  <a:pt x="2437130" y="1042541"/>
                </a:lnTo>
                <a:lnTo>
                  <a:pt x="2497287" y="1042541"/>
                </a:lnTo>
                <a:lnTo>
                  <a:pt x="2497287" y="924585"/>
                </a:lnTo>
                <a:cubicBezTo>
                  <a:pt x="2503434" y="925744"/>
                  <a:pt x="2510811" y="926289"/>
                  <a:pt x="2519417" y="926221"/>
                </a:cubicBezTo>
                <a:cubicBezTo>
                  <a:pt x="2535726" y="926517"/>
                  <a:pt x="2553007" y="923789"/>
                  <a:pt x="2571261" y="918035"/>
                </a:cubicBezTo>
                <a:cubicBezTo>
                  <a:pt x="2589515" y="912282"/>
                  <a:pt x="2605150" y="901727"/>
                  <a:pt x="2618167" y="886372"/>
                </a:cubicBezTo>
                <a:cubicBezTo>
                  <a:pt x="2631184" y="871017"/>
                  <a:pt x="2637991" y="849084"/>
                  <a:pt x="2638590" y="820574"/>
                </a:cubicBezTo>
                <a:cubicBezTo>
                  <a:pt x="2638505" y="805907"/>
                  <a:pt x="2635811" y="792524"/>
                  <a:pt x="2630507" y="780424"/>
                </a:cubicBezTo>
                <a:cubicBezTo>
                  <a:pt x="2625205" y="768324"/>
                  <a:pt x="2617805" y="758226"/>
                  <a:pt x="2608307" y="750128"/>
                </a:cubicBezTo>
                <a:cubicBezTo>
                  <a:pt x="2598281" y="741570"/>
                  <a:pt x="2585792" y="735263"/>
                  <a:pt x="2570841" y="731206"/>
                </a:cubicBezTo>
                <a:cubicBezTo>
                  <a:pt x="2555889" y="727149"/>
                  <a:pt x="2538475" y="725137"/>
                  <a:pt x="2518598" y="725171"/>
                </a:cubicBezTo>
                <a:close/>
                <a:moveTo>
                  <a:pt x="3101902" y="719847"/>
                </a:moveTo>
                <a:cubicBezTo>
                  <a:pt x="3092319" y="720017"/>
                  <a:pt x="3084577" y="723052"/>
                  <a:pt x="3078677" y="728953"/>
                </a:cubicBezTo>
                <a:cubicBezTo>
                  <a:pt x="3072777" y="734853"/>
                  <a:pt x="3069742" y="742594"/>
                  <a:pt x="3069571" y="752178"/>
                </a:cubicBezTo>
                <a:cubicBezTo>
                  <a:pt x="3069716" y="761582"/>
                  <a:pt x="3072700" y="769272"/>
                  <a:pt x="3078523" y="775249"/>
                </a:cubicBezTo>
                <a:cubicBezTo>
                  <a:pt x="3084347" y="781226"/>
                  <a:pt x="3092140" y="784312"/>
                  <a:pt x="3101902" y="784508"/>
                </a:cubicBezTo>
                <a:cubicBezTo>
                  <a:pt x="3111502" y="784389"/>
                  <a:pt x="3119312" y="781456"/>
                  <a:pt x="3125332" y="775709"/>
                </a:cubicBezTo>
                <a:cubicBezTo>
                  <a:pt x="3131351" y="769963"/>
                  <a:pt x="3134455" y="762119"/>
                  <a:pt x="3134643" y="752178"/>
                </a:cubicBezTo>
                <a:cubicBezTo>
                  <a:pt x="3134506" y="742594"/>
                  <a:pt x="3131505" y="734853"/>
                  <a:pt x="3125639" y="728953"/>
                </a:cubicBezTo>
                <a:cubicBezTo>
                  <a:pt x="3119773" y="723052"/>
                  <a:pt x="3111860" y="720017"/>
                  <a:pt x="3101902" y="719847"/>
                </a:cubicBezTo>
                <a:close/>
                <a:moveTo>
                  <a:pt x="938429" y="713293"/>
                </a:moveTo>
                <a:lnTo>
                  <a:pt x="938429" y="1042541"/>
                </a:lnTo>
                <a:lnTo>
                  <a:pt x="998995" y="1042541"/>
                </a:lnTo>
                <a:lnTo>
                  <a:pt x="998995" y="713293"/>
                </a:lnTo>
                <a:close/>
                <a:moveTo>
                  <a:pt x="2313784" y="485141"/>
                </a:moveTo>
                <a:cubicBezTo>
                  <a:pt x="2303151" y="485371"/>
                  <a:pt x="2294539" y="489004"/>
                  <a:pt x="2287949" y="496039"/>
                </a:cubicBezTo>
                <a:cubicBezTo>
                  <a:pt x="2281357" y="503074"/>
                  <a:pt x="2277964" y="512129"/>
                  <a:pt x="2277767" y="523206"/>
                </a:cubicBezTo>
                <a:cubicBezTo>
                  <a:pt x="2277861" y="533919"/>
                  <a:pt x="2281050" y="542871"/>
                  <a:pt x="2287335" y="550062"/>
                </a:cubicBezTo>
                <a:cubicBezTo>
                  <a:pt x="2293619" y="557252"/>
                  <a:pt x="2302435" y="560989"/>
                  <a:pt x="2313784" y="561271"/>
                </a:cubicBezTo>
                <a:cubicBezTo>
                  <a:pt x="2324954" y="561066"/>
                  <a:pt x="2333720" y="557482"/>
                  <a:pt x="2340081" y="550520"/>
                </a:cubicBezTo>
                <a:cubicBezTo>
                  <a:pt x="2346442" y="543557"/>
                  <a:pt x="2349682" y="534444"/>
                  <a:pt x="2349801" y="523180"/>
                </a:cubicBezTo>
                <a:cubicBezTo>
                  <a:pt x="2349631" y="511758"/>
                  <a:pt x="2346289" y="502607"/>
                  <a:pt x="2339774" y="495729"/>
                </a:cubicBezTo>
                <a:cubicBezTo>
                  <a:pt x="2333259" y="488850"/>
                  <a:pt x="2324596" y="485321"/>
                  <a:pt x="2313784" y="485141"/>
                </a:cubicBezTo>
                <a:close/>
                <a:moveTo>
                  <a:pt x="3068787" y="414233"/>
                </a:moveTo>
                <a:lnTo>
                  <a:pt x="3091328" y="414233"/>
                </a:lnTo>
                <a:cubicBezTo>
                  <a:pt x="3107550" y="414020"/>
                  <a:pt x="3121825" y="417725"/>
                  <a:pt x="3134153" y="425349"/>
                </a:cubicBezTo>
                <a:cubicBezTo>
                  <a:pt x="3146482" y="432972"/>
                  <a:pt x="3152971" y="445795"/>
                  <a:pt x="3153620" y="463817"/>
                </a:cubicBezTo>
                <a:cubicBezTo>
                  <a:pt x="3153141" y="481515"/>
                  <a:pt x="3147131" y="494372"/>
                  <a:pt x="3135588" y="502388"/>
                </a:cubicBezTo>
                <a:cubicBezTo>
                  <a:pt x="3124045" y="510405"/>
                  <a:pt x="3109837" y="514349"/>
                  <a:pt x="3092966" y="514221"/>
                </a:cubicBezTo>
                <a:cubicBezTo>
                  <a:pt x="3087681" y="514229"/>
                  <a:pt x="3083088" y="514110"/>
                  <a:pt x="3079186" y="513862"/>
                </a:cubicBezTo>
                <a:cubicBezTo>
                  <a:pt x="3075284" y="513615"/>
                  <a:pt x="3071817" y="513188"/>
                  <a:pt x="3068787" y="512582"/>
                </a:cubicBezTo>
                <a:close/>
                <a:moveTo>
                  <a:pt x="1049487" y="414233"/>
                </a:moveTo>
                <a:lnTo>
                  <a:pt x="1072029" y="414233"/>
                </a:lnTo>
                <a:cubicBezTo>
                  <a:pt x="1088250" y="414020"/>
                  <a:pt x="1102525" y="417725"/>
                  <a:pt x="1114854" y="425349"/>
                </a:cubicBezTo>
                <a:cubicBezTo>
                  <a:pt x="1127182" y="432972"/>
                  <a:pt x="1133671" y="445795"/>
                  <a:pt x="1134320" y="463817"/>
                </a:cubicBezTo>
                <a:cubicBezTo>
                  <a:pt x="1133842" y="481515"/>
                  <a:pt x="1127831" y="494372"/>
                  <a:pt x="1116288" y="502388"/>
                </a:cubicBezTo>
                <a:cubicBezTo>
                  <a:pt x="1104745" y="510405"/>
                  <a:pt x="1090538" y="514349"/>
                  <a:pt x="1073666" y="514221"/>
                </a:cubicBezTo>
                <a:cubicBezTo>
                  <a:pt x="1068381" y="514229"/>
                  <a:pt x="1063788" y="514110"/>
                  <a:pt x="1059886" y="513862"/>
                </a:cubicBezTo>
                <a:cubicBezTo>
                  <a:pt x="1055984" y="513615"/>
                  <a:pt x="1052518" y="513188"/>
                  <a:pt x="1049487" y="512582"/>
                </a:cubicBezTo>
                <a:close/>
                <a:moveTo>
                  <a:pt x="2775271" y="368361"/>
                </a:moveTo>
                <a:cubicBezTo>
                  <a:pt x="2785618" y="368611"/>
                  <a:pt x="2794022" y="372344"/>
                  <a:pt x="2800482" y="379560"/>
                </a:cubicBezTo>
                <a:cubicBezTo>
                  <a:pt x="2806943" y="386775"/>
                  <a:pt x="2811673" y="395971"/>
                  <a:pt x="2814674" y="407147"/>
                </a:cubicBezTo>
                <a:cubicBezTo>
                  <a:pt x="2817674" y="418323"/>
                  <a:pt x="2819157" y="429977"/>
                  <a:pt x="2819121" y="442110"/>
                </a:cubicBezTo>
                <a:cubicBezTo>
                  <a:pt x="2819070" y="462963"/>
                  <a:pt x="2815279" y="480461"/>
                  <a:pt x="2807749" y="494605"/>
                </a:cubicBezTo>
                <a:cubicBezTo>
                  <a:pt x="2800219" y="508749"/>
                  <a:pt x="2789256" y="516106"/>
                  <a:pt x="2774862" y="516678"/>
                </a:cubicBezTo>
                <a:cubicBezTo>
                  <a:pt x="2760075" y="516124"/>
                  <a:pt x="2748873" y="508834"/>
                  <a:pt x="2741257" y="494810"/>
                </a:cubicBezTo>
                <a:cubicBezTo>
                  <a:pt x="2733641" y="480785"/>
                  <a:pt x="2729817" y="463355"/>
                  <a:pt x="2729782" y="442519"/>
                </a:cubicBezTo>
                <a:cubicBezTo>
                  <a:pt x="2729721" y="430640"/>
                  <a:pt x="2731163" y="419072"/>
                  <a:pt x="2734108" y="407815"/>
                </a:cubicBezTo>
                <a:cubicBezTo>
                  <a:pt x="2737053" y="396558"/>
                  <a:pt x="2741864" y="387236"/>
                  <a:pt x="2748543" y="379848"/>
                </a:cubicBezTo>
                <a:cubicBezTo>
                  <a:pt x="2755221" y="372461"/>
                  <a:pt x="2764131" y="368632"/>
                  <a:pt x="2775271" y="368361"/>
                </a:cubicBezTo>
                <a:close/>
                <a:moveTo>
                  <a:pt x="3350973" y="365904"/>
                </a:moveTo>
                <a:cubicBezTo>
                  <a:pt x="3360879" y="366116"/>
                  <a:pt x="3368707" y="368925"/>
                  <a:pt x="3374454" y="374331"/>
                </a:cubicBezTo>
                <a:cubicBezTo>
                  <a:pt x="3380202" y="379736"/>
                  <a:pt x="3384265" y="386463"/>
                  <a:pt x="3386643" y="394510"/>
                </a:cubicBezTo>
                <a:cubicBezTo>
                  <a:pt x="3389021" y="402558"/>
                  <a:pt x="3390109" y="410651"/>
                  <a:pt x="3389907" y="418790"/>
                </a:cubicBezTo>
                <a:lnTo>
                  <a:pt x="3307940" y="418790"/>
                </a:lnTo>
                <a:cubicBezTo>
                  <a:pt x="3308449" y="411038"/>
                  <a:pt x="3310255" y="403127"/>
                  <a:pt x="3313359" y="395057"/>
                </a:cubicBezTo>
                <a:cubicBezTo>
                  <a:pt x="3316463" y="386987"/>
                  <a:pt x="3321093" y="380169"/>
                  <a:pt x="3327248" y="374604"/>
                </a:cubicBezTo>
                <a:cubicBezTo>
                  <a:pt x="3333403" y="369039"/>
                  <a:pt x="3341311" y="366139"/>
                  <a:pt x="3350973" y="365904"/>
                </a:cubicBezTo>
                <a:close/>
                <a:moveTo>
                  <a:pt x="1979373" y="365904"/>
                </a:moveTo>
                <a:cubicBezTo>
                  <a:pt x="1989279" y="366116"/>
                  <a:pt x="1997107" y="368925"/>
                  <a:pt x="2002854" y="374331"/>
                </a:cubicBezTo>
                <a:cubicBezTo>
                  <a:pt x="2008602" y="379736"/>
                  <a:pt x="2012665" y="386463"/>
                  <a:pt x="2015043" y="394510"/>
                </a:cubicBezTo>
                <a:cubicBezTo>
                  <a:pt x="2017421" y="402558"/>
                  <a:pt x="2018509" y="410651"/>
                  <a:pt x="2018307" y="418790"/>
                </a:cubicBezTo>
                <a:lnTo>
                  <a:pt x="1936340" y="418790"/>
                </a:lnTo>
                <a:cubicBezTo>
                  <a:pt x="1936849" y="411038"/>
                  <a:pt x="1938655" y="403127"/>
                  <a:pt x="1941759" y="395057"/>
                </a:cubicBezTo>
                <a:cubicBezTo>
                  <a:pt x="1944863" y="386987"/>
                  <a:pt x="1949493" y="380169"/>
                  <a:pt x="1955648" y="374604"/>
                </a:cubicBezTo>
                <a:cubicBezTo>
                  <a:pt x="1961803" y="369039"/>
                  <a:pt x="1969711" y="366139"/>
                  <a:pt x="1979373" y="365904"/>
                </a:cubicBezTo>
                <a:close/>
                <a:moveTo>
                  <a:pt x="2313784" y="329503"/>
                </a:moveTo>
                <a:cubicBezTo>
                  <a:pt x="2303151" y="329733"/>
                  <a:pt x="2294539" y="333365"/>
                  <a:pt x="2287949" y="340400"/>
                </a:cubicBezTo>
                <a:cubicBezTo>
                  <a:pt x="2281357" y="347435"/>
                  <a:pt x="2277964" y="356491"/>
                  <a:pt x="2277767" y="367567"/>
                </a:cubicBezTo>
                <a:cubicBezTo>
                  <a:pt x="2277861" y="378286"/>
                  <a:pt x="2281050" y="387239"/>
                  <a:pt x="2287335" y="394428"/>
                </a:cubicBezTo>
                <a:cubicBezTo>
                  <a:pt x="2293619" y="401616"/>
                  <a:pt x="2302435" y="405351"/>
                  <a:pt x="2313784" y="405632"/>
                </a:cubicBezTo>
                <a:cubicBezTo>
                  <a:pt x="2324954" y="405402"/>
                  <a:pt x="2333720" y="401770"/>
                  <a:pt x="2340081" y="394735"/>
                </a:cubicBezTo>
                <a:cubicBezTo>
                  <a:pt x="2346442" y="387700"/>
                  <a:pt x="2349682" y="378644"/>
                  <a:pt x="2349801" y="367567"/>
                </a:cubicBezTo>
                <a:cubicBezTo>
                  <a:pt x="2349631" y="356133"/>
                  <a:pt x="2346289" y="346975"/>
                  <a:pt x="2339774" y="340093"/>
                </a:cubicBezTo>
                <a:cubicBezTo>
                  <a:pt x="2333259" y="333212"/>
                  <a:pt x="2324596" y="329682"/>
                  <a:pt x="2313784" y="329503"/>
                </a:cubicBezTo>
                <a:close/>
                <a:moveTo>
                  <a:pt x="1680662" y="328683"/>
                </a:moveTo>
                <a:lnTo>
                  <a:pt x="1680662" y="377372"/>
                </a:lnTo>
                <a:lnTo>
                  <a:pt x="1776065" y="377372"/>
                </a:lnTo>
                <a:lnTo>
                  <a:pt x="1776065" y="378600"/>
                </a:lnTo>
                <a:cubicBezTo>
                  <a:pt x="1771160" y="384516"/>
                  <a:pt x="1766230" y="390611"/>
                  <a:pt x="1761274" y="396885"/>
                </a:cubicBezTo>
                <a:cubicBezTo>
                  <a:pt x="1756317" y="403159"/>
                  <a:pt x="1751285" y="409766"/>
                  <a:pt x="1746175" y="416706"/>
                </a:cubicBezTo>
                <a:lnTo>
                  <a:pt x="1672882" y="520761"/>
                </a:lnTo>
                <a:lnTo>
                  <a:pt x="1672882" y="556766"/>
                </a:lnTo>
                <a:lnTo>
                  <a:pt x="1849767" y="556766"/>
                </a:lnTo>
                <a:lnTo>
                  <a:pt x="1849767" y="508077"/>
                </a:lnTo>
                <a:lnTo>
                  <a:pt x="1745765" y="508077"/>
                </a:lnTo>
                <a:lnTo>
                  <a:pt x="1745765" y="507258"/>
                </a:lnTo>
                <a:cubicBezTo>
                  <a:pt x="1750705" y="501487"/>
                  <a:pt x="1755772" y="495307"/>
                  <a:pt x="1760967" y="488717"/>
                </a:cubicBezTo>
                <a:cubicBezTo>
                  <a:pt x="1766161" y="482127"/>
                  <a:pt x="1771331" y="475332"/>
                  <a:pt x="1776475" y="468333"/>
                </a:cubicBezTo>
                <a:lnTo>
                  <a:pt x="1847311" y="366734"/>
                </a:lnTo>
                <a:lnTo>
                  <a:pt x="1847311" y="328683"/>
                </a:lnTo>
                <a:close/>
                <a:moveTo>
                  <a:pt x="1480637" y="328683"/>
                </a:moveTo>
                <a:lnTo>
                  <a:pt x="1480637" y="377372"/>
                </a:lnTo>
                <a:lnTo>
                  <a:pt x="1576040" y="377372"/>
                </a:lnTo>
                <a:lnTo>
                  <a:pt x="1576040" y="378600"/>
                </a:lnTo>
                <a:cubicBezTo>
                  <a:pt x="1571135" y="384516"/>
                  <a:pt x="1566205" y="390611"/>
                  <a:pt x="1561249" y="396885"/>
                </a:cubicBezTo>
                <a:cubicBezTo>
                  <a:pt x="1556293" y="403159"/>
                  <a:pt x="1551260" y="409766"/>
                  <a:pt x="1546150" y="416706"/>
                </a:cubicBezTo>
                <a:lnTo>
                  <a:pt x="1472858" y="520761"/>
                </a:lnTo>
                <a:lnTo>
                  <a:pt x="1472858" y="556766"/>
                </a:lnTo>
                <a:lnTo>
                  <a:pt x="1649743" y="556766"/>
                </a:lnTo>
                <a:lnTo>
                  <a:pt x="1649743" y="508077"/>
                </a:lnTo>
                <a:lnTo>
                  <a:pt x="1545741" y="508077"/>
                </a:lnTo>
                <a:lnTo>
                  <a:pt x="1545741" y="507258"/>
                </a:lnTo>
                <a:cubicBezTo>
                  <a:pt x="1550680" y="501487"/>
                  <a:pt x="1555747" y="495307"/>
                  <a:pt x="1560942" y="488717"/>
                </a:cubicBezTo>
                <a:cubicBezTo>
                  <a:pt x="1566137" y="482127"/>
                  <a:pt x="1571306" y="475332"/>
                  <a:pt x="1576450" y="468333"/>
                </a:cubicBezTo>
                <a:lnTo>
                  <a:pt x="1647286" y="366734"/>
                </a:lnTo>
                <a:lnTo>
                  <a:pt x="1647286" y="328683"/>
                </a:lnTo>
                <a:close/>
                <a:moveTo>
                  <a:pt x="1242410" y="328683"/>
                </a:moveTo>
                <a:lnTo>
                  <a:pt x="1242410" y="464662"/>
                </a:lnTo>
                <a:cubicBezTo>
                  <a:pt x="1242733" y="498603"/>
                  <a:pt x="1249452" y="523251"/>
                  <a:pt x="1262567" y="538608"/>
                </a:cubicBezTo>
                <a:cubicBezTo>
                  <a:pt x="1275681" y="553965"/>
                  <a:pt x="1293249" y="561519"/>
                  <a:pt x="1315272" y="561271"/>
                </a:cubicBezTo>
                <a:cubicBezTo>
                  <a:pt x="1332836" y="560742"/>
                  <a:pt x="1346994" y="556787"/>
                  <a:pt x="1357743" y="549406"/>
                </a:cubicBezTo>
                <a:cubicBezTo>
                  <a:pt x="1368493" y="542024"/>
                  <a:pt x="1376192" y="534386"/>
                  <a:pt x="1380841" y="526493"/>
                </a:cubicBezTo>
                <a:lnTo>
                  <a:pt x="1382069" y="526493"/>
                </a:lnTo>
                <a:lnTo>
                  <a:pt x="1384934" y="556766"/>
                </a:lnTo>
                <a:lnTo>
                  <a:pt x="1437726" y="556766"/>
                </a:lnTo>
                <a:cubicBezTo>
                  <a:pt x="1437282" y="547134"/>
                  <a:pt x="1436838" y="536505"/>
                  <a:pt x="1436395" y="524877"/>
                </a:cubicBezTo>
                <a:cubicBezTo>
                  <a:pt x="1435951" y="513250"/>
                  <a:pt x="1435712" y="500675"/>
                  <a:pt x="1435678" y="487154"/>
                </a:cubicBezTo>
                <a:lnTo>
                  <a:pt x="1435678" y="328683"/>
                </a:lnTo>
                <a:lnTo>
                  <a:pt x="1375112" y="328683"/>
                </a:lnTo>
                <a:lnTo>
                  <a:pt x="1375112" y="469137"/>
                </a:lnTo>
                <a:cubicBezTo>
                  <a:pt x="1374788" y="482215"/>
                  <a:pt x="1371031" y="492549"/>
                  <a:pt x="1363841" y="500138"/>
                </a:cubicBezTo>
                <a:cubicBezTo>
                  <a:pt x="1356651" y="507727"/>
                  <a:pt x="1347976" y="511602"/>
                  <a:pt x="1337815" y="511764"/>
                </a:cubicBezTo>
                <a:cubicBezTo>
                  <a:pt x="1325424" y="511576"/>
                  <a:pt x="1316493" y="506524"/>
                  <a:pt x="1311019" y="496609"/>
                </a:cubicBezTo>
                <a:cubicBezTo>
                  <a:pt x="1305546" y="486694"/>
                  <a:pt x="1302865" y="473042"/>
                  <a:pt x="1302976" y="455652"/>
                </a:cubicBezTo>
                <a:lnTo>
                  <a:pt x="1302976" y="328683"/>
                </a:lnTo>
                <a:close/>
                <a:moveTo>
                  <a:pt x="3354661" y="323769"/>
                </a:moveTo>
                <a:cubicBezTo>
                  <a:pt x="3332351" y="324061"/>
                  <a:pt x="3313435" y="329752"/>
                  <a:pt x="3297913" y="340840"/>
                </a:cubicBezTo>
                <a:cubicBezTo>
                  <a:pt x="3282391" y="351928"/>
                  <a:pt x="3270578" y="366657"/>
                  <a:pt x="3262475" y="385027"/>
                </a:cubicBezTo>
                <a:cubicBezTo>
                  <a:pt x="3254372" y="403397"/>
                  <a:pt x="3250294" y="423651"/>
                  <a:pt x="3250241" y="445789"/>
                </a:cubicBezTo>
                <a:cubicBezTo>
                  <a:pt x="3250444" y="481597"/>
                  <a:pt x="3260064" y="509637"/>
                  <a:pt x="3279101" y="529908"/>
                </a:cubicBezTo>
                <a:cubicBezTo>
                  <a:pt x="3298137" y="550179"/>
                  <a:pt x="3325373" y="560497"/>
                  <a:pt x="3360809" y="560861"/>
                </a:cubicBezTo>
                <a:cubicBezTo>
                  <a:pt x="3375075" y="560827"/>
                  <a:pt x="3388540" y="559668"/>
                  <a:pt x="3401205" y="557384"/>
                </a:cubicBezTo>
                <a:cubicBezTo>
                  <a:pt x="3413869" y="555100"/>
                  <a:pt x="3424971" y="551895"/>
                  <a:pt x="3434509" y="547770"/>
                </a:cubicBezTo>
                <a:lnTo>
                  <a:pt x="3425916" y="506021"/>
                </a:lnTo>
                <a:cubicBezTo>
                  <a:pt x="3418201" y="508745"/>
                  <a:pt x="3409795" y="510983"/>
                  <a:pt x="3400695" y="512734"/>
                </a:cubicBezTo>
                <a:cubicBezTo>
                  <a:pt x="3391596" y="514485"/>
                  <a:pt x="3381443" y="515390"/>
                  <a:pt x="3370235" y="515450"/>
                </a:cubicBezTo>
                <a:cubicBezTo>
                  <a:pt x="3353397" y="515612"/>
                  <a:pt x="3339121" y="511393"/>
                  <a:pt x="3327407" y="502792"/>
                </a:cubicBezTo>
                <a:cubicBezTo>
                  <a:pt x="3315693" y="494191"/>
                  <a:pt x="3309204" y="480236"/>
                  <a:pt x="3307940" y="460925"/>
                </a:cubicBezTo>
                <a:lnTo>
                  <a:pt x="3444330" y="460925"/>
                </a:lnTo>
                <a:cubicBezTo>
                  <a:pt x="3444935" y="457618"/>
                  <a:pt x="3445361" y="453903"/>
                  <a:pt x="3445609" y="449778"/>
                </a:cubicBezTo>
                <a:cubicBezTo>
                  <a:pt x="3445856" y="445653"/>
                  <a:pt x="3445975" y="441323"/>
                  <a:pt x="3445967" y="436790"/>
                </a:cubicBezTo>
                <a:cubicBezTo>
                  <a:pt x="3445619" y="399815"/>
                  <a:pt x="3437313" y="371759"/>
                  <a:pt x="3421050" y="352623"/>
                </a:cubicBezTo>
                <a:cubicBezTo>
                  <a:pt x="3404787" y="333487"/>
                  <a:pt x="3382657" y="323868"/>
                  <a:pt x="3354661" y="323769"/>
                </a:cubicBezTo>
                <a:close/>
                <a:moveTo>
                  <a:pt x="2776501" y="323769"/>
                </a:moveTo>
                <a:cubicBezTo>
                  <a:pt x="2744933" y="323979"/>
                  <a:pt x="2719183" y="334399"/>
                  <a:pt x="2699251" y="355028"/>
                </a:cubicBezTo>
                <a:cubicBezTo>
                  <a:pt x="2679320" y="375657"/>
                  <a:pt x="2669035" y="405230"/>
                  <a:pt x="2668397" y="443748"/>
                </a:cubicBezTo>
                <a:cubicBezTo>
                  <a:pt x="2668959" y="481089"/>
                  <a:pt x="2678885" y="509946"/>
                  <a:pt x="2698177" y="530319"/>
                </a:cubicBezTo>
                <a:cubicBezTo>
                  <a:pt x="2717469" y="550692"/>
                  <a:pt x="2742757" y="561009"/>
                  <a:pt x="2774042" y="561271"/>
                </a:cubicBezTo>
                <a:cubicBezTo>
                  <a:pt x="2791352" y="561393"/>
                  <a:pt x="2808079" y="557422"/>
                  <a:pt x="2824225" y="549357"/>
                </a:cubicBezTo>
                <a:cubicBezTo>
                  <a:pt x="2840371" y="541293"/>
                  <a:pt x="2853694" y="528404"/>
                  <a:pt x="2864195" y="510690"/>
                </a:cubicBezTo>
                <a:cubicBezTo>
                  <a:pt x="2874695" y="492976"/>
                  <a:pt x="2880132" y="469706"/>
                  <a:pt x="2880506" y="440880"/>
                </a:cubicBezTo>
                <a:cubicBezTo>
                  <a:pt x="2880166" y="405707"/>
                  <a:pt x="2870819" y="377533"/>
                  <a:pt x="2852466" y="356359"/>
                </a:cubicBezTo>
                <a:cubicBezTo>
                  <a:pt x="2834113" y="335184"/>
                  <a:pt x="2808791" y="324321"/>
                  <a:pt x="2776501" y="323769"/>
                </a:cubicBezTo>
                <a:close/>
                <a:moveTo>
                  <a:pt x="2230472" y="323769"/>
                </a:moveTo>
                <a:cubicBezTo>
                  <a:pt x="2219465" y="323786"/>
                  <a:pt x="2208714" y="327540"/>
                  <a:pt x="2198219" y="335030"/>
                </a:cubicBezTo>
                <a:cubicBezTo>
                  <a:pt x="2187724" y="342521"/>
                  <a:pt x="2179637" y="353646"/>
                  <a:pt x="2173956" y="368404"/>
                </a:cubicBezTo>
                <a:lnTo>
                  <a:pt x="2172319" y="368404"/>
                </a:lnTo>
                <a:lnTo>
                  <a:pt x="2169864" y="328683"/>
                </a:lnTo>
                <a:lnTo>
                  <a:pt x="2117890" y="328683"/>
                </a:lnTo>
                <a:cubicBezTo>
                  <a:pt x="2118317" y="338844"/>
                  <a:pt x="2118692" y="349747"/>
                  <a:pt x="2119017" y="361392"/>
                </a:cubicBezTo>
                <a:cubicBezTo>
                  <a:pt x="2119341" y="373036"/>
                  <a:pt x="2119512" y="385884"/>
                  <a:pt x="2119529" y="399934"/>
                </a:cubicBezTo>
                <a:lnTo>
                  <a:pt x="2119529" y="556766"/>
                </a:lnTo>
                <a:lnTo>
                  <a:pt x="2180095" y="556766"/>
                </a:lnTo>
                <a:lnTo>
                  <a:pt x="2180095" y="438835"/>
                </a:lnTo>
                <a:cubicBezTo>
                  <a:pt x="2180393" y="419410"/>
                  <a:pt x="2185018" y="404982"/>
                  <a:pt x="2193969" y="395550"/>
                </a:cubicBezTo>
                <a:cubicBezTo>
                  <a:pt x="2202920" y="386118"/>
                  <a:pt x="2214405" y="381424"/>
                  <a:pt x="2228425" y="381467"/>
                </a:cubicBezTo>
                <a:cubicBezTo>
                  <a:pt x="2231479" y="381467"/>
                  <a:pt x="2234278" y="381570"/>
                  <a:pt x="2236821" y="381775"/>
                </a:cubicBezTo>
                <a:cubicBezTo>
                  <a:pt x="2239363" y="381979"/>
                  <a:pt x="2241753" y="382287"/>
                  <a:pt x="2243988" y="382696"/>
                </a:cubicBezTo>
                <a:lnTo>
                  <a:pt x="2243988" y="324997"/>
                </a:lnTo>
                <a:cubicBezTo>
                  <a:pt x="2241992" y="324587"/>
                  <a:pt x="2239944" y="324280"/>
                  <a:pt x="2237845" y="324076"/>
                </a:cubicBezTo>
                <a:cubicBezTo>
                  <a:pt x="2235746" y="323871"/>
                  <a:pt x="2233288" y="323769"/>
                  <a:pt x="2230472" y="323769"/>
                </a:cubicBezTo>
                <a:close/>
                <a:moveTo>
                  <a:pt x="1983061" y="323769"/>
                </a:moveTo>
                <a:cubicBezTo>
                  <a:pt x="1960751" y="324061"/>
                  <a:pt x="1941835" y="329752"/>
                  <a:pt x="1926313" y="340840"/>
                </a:cubicBezTo>
                <a:cubicBezTo>
                  <a:pt x="1910791" y="351928"/>
                  <a:pt x="1898978" y="366657"/>
                  <a:pt x="1890875" y="385027"/>
                </a:cubicBezTo>
                <a:cubicBezTo>
                  <a:pt x="1882772" y="403397"/>
                  <a:pt x="1878694" y="423651"/>
                  <a:pt x="1878641" y="445789"/>
                </a:cubicBezTo>
                <a:cubicBezTo>
                  <a:pt x="1878844" y="481597"/>
                  <a:pt x="1888464" y="509637"/>
                  <a:pt x="1907501" y="529908"/>
                </a:cubicBezTo>
                <a:cubicBezTo>
                  <a:pt x="1926537" y="550179"/>
                  <a:pt x="1953773" y="560497"/>
                  <a:pt x="1989209" y="560861"/>
                </a:cubicBezTo>
                <a:cubicBezTo>
                  <a:pt x="2003475" y="560827"/>
                  <a:pt x="2016940" y="559668"/>
                  <a:pt x="2029605" y="557384"/>
                </a:cubicBezTo>
                <a:cubicBezTo>
                  <a:pt x="2042269" y="555100"/>
                  <a:pt x="2053371" y="551895"/>
                  <a:pt x="2062909" y="547770"/>
                </a:cubicBezTo>
                <a:lnTo>
                  <a:pt x="2054316" y="506021"/>
                </a:lnTo>
                <a:cubicBezTo>
                  <a:pt x="2046601" y="508745"/>
                  <a:pt x="2038195" y="510983"/>
                  <a:pt x="2029095" y="512734"/>
                </a:cubicBezTo>
                <a:cubicBezTo>
                  <a:pt x="2019996" y="514485"/>
                  <a:pt x="2009843" y="515390"/>
                  <a:pt x="1998635" y="515450"/>
                </a:cubicBezTo>
                <a:cubicBezTo>
                  <a:pt x="1981797" y="515612"/>
                  <a:pt x="1967522" y="511393"/>
                  <a:pt x="1955807" y="502792"/>
                </a:cubicBezTo>
                <a:cubicBezTo>
                  <a:pt x="1944093" y="494191"/>
                  <a:pt x="1937604" y="480236"/>
                  <a:pt x="1936340" y="460925"/>
                </a:cubicBezTo>
                <a:lnTo>
                  <a:pt x="2072730" y="460925"/>
                </a:lnTo>
                <a:cubicBezTo>
                  <a:pt x="2073335" y="457618"/>
                  <a:pt x="2073762" y="453903"/>
                  <a:pt x="2074009" y="449778"/>
                </a:cubicBezTo>
                <a:cubicBezTo>
                  <a:pt x="2074256" y="445653"/>
                  <a:pt x="2074376" y="441323"/>
                  <a:pt x="2074367" y="436790"/>
                </a:cubicBezTo>
                <a:cubicBezTo>
                  <a:pt x="2074019" y="399815"/>
                  <a:pt x="2065713" y="371759"/>
                  <a:pt x="2049450" y="352623"/>
                </a:cubicBezTo>
                <a:cubicBezTo>
                  <a:pt x="2033187" y="333487"/>
                  <a:pt x="2011058" y="323868"/>
                  <a:pt x="1983061" y="323769"/>
                </a:cubicBezTo>
                <a:close/>
                <a:moveTo>
                  <a:pt x="3095427" y="284398"/>
                </a:moveTo>
                <a:cubicBezTo>
                  <a:pt x="3109362" y="284176"/>
                  <a:pt x="3121145" y="287182"/>
                  <a:pt x="3130776" y="293414"/>
                </a:cubicBezTo>
                <a:cubicBezTo>
                  <a:pt x="3140407" y="299647"/>
                  <a:pt x="3145428" y="310439"/>
                  <a:pt x="3145838" y="325790"/>
                </a:cubicBezTo>
                <a:cubicBezTo>
                  <a:pt x="3145701" y="338930"/>
                  <a:pt x="3140851" y="349534"/>
                  <a:pt x="3131289" y="357602"/>
                </a:cubicBezTo>
                <a:cubicBezTo>
                  <a:pt x="3121725" y="365671"/>
                  <a:pt x="3108269" y="369820"/>
                  <a:pt x="3090918" y="370051"/>
                </a:cubicBezTo>
                <a:lnTo>
                  <a:pt x="3068787" y="370051"/>
                </a:lnTo>
                <a:lnTo>
                  <a:pt x="3068787" y="286448"/>
                </a:lnTo>
                <a:cubicBezTo>
                  <a:pt x="3071408" y="285824"/>
                  <a:pt x="3074875" y="285329"/>
                  <a:pt x="3079187" y="284962"/>
                </a:cubicBezTo>
                <a:cubicBezTo>
                  <a:pt x="3083499" y="284595"/>
                  <a:pt x="3088912" y="284407"/>
                  <a:pt x="3095427" y="284398"/>
                </a:cubicBezTo>
                <a:close/>
                <a:moveTo>
                  <a:pt x="1076127" y="284398"/>
                </a:moveTo>
                <a:cubicBezTo>
                  <a:pt x="1090062" y="284176"/>
                  <a:pt x="1101845" y="287182"/>
                  <a:pt x="1111476" y="293414"/>
                </a:cubicBezTo>
                <a:cubicBezTo>
                  <a:pt x="1121108" y="299647"/>
                  <a:pt x="1126128" y="310439"/>
                  <a:pt x="1126538" y="325790"/>
                </a:cubicBezTo>
                <a:cubicBezTo>
                  <a:pt x="1126402" y="338930"/>
                  <a:pt x="1121552" y="349534"/>
                  <a:pt x="1111989" y="357602"/>
                </a:cubicBezTo>
                <a:cubicBezTo>
                  <a:pt x="1102426" y="365671"/>
                  <a:pt x="1088969" y="369820"/>
                  <a:pt x="1071619" y="370051"/>
                </a:cubicBezTo>
                <a:lnTo>
                  <a:pt x="1049487" y="370051"/>
                </a:lnTo>
                <a:lnTo>
                  <a:pt x="1049487" y="286448"/>
                </a:lnTo>
                <a:cubicBezTo>
                  <a:pt x="1052108" y="285824"/>
                  <a:pt x="1055575" y="285329"/>
                  <a:pt x="1059887" y="284962"/>
                </a:cubicBezTo>
                <a:cubicBezTo>
                  <a:pt x="1064199" y="284595"/>
                  <a:pt x="1069612" y="284407"/>
                  <a:pt x="1076127" y="284398"/>
                </a:cubicBezTo>
                <a:close/>
                <a:moveTo>
                  <a:pt x="2430787" y="241854"/>
                </a:moveTo>
                <a:lnTo>
                  <a:pt x="2430787" y="294228"/>
                </a:lnTo>
                <a:lnTo>
                  <a:pt x="2508196" y="294228"/>
                </a:lnTo>
                <a:lnTo>
                  <a:pt x="2508196" y="556766"/>
                </a:lnTo>
                <a:lnTo>
                  <a:pt x="2568762" y="556766"/>
                </a:lnTo>
                <a:lnTo>
                  <a:pt x="2568762" y="294228"/>
                </a:lnTo>
                <a:lnTo>
                  <a:pt x="2646581" y="294228"/>
                </a:lnTo>
                <a:lnTo>
                  <a:pt x="2646581" y="241854"/>
                </a:lnTo>
                <a:close/>
                <a:moveTo>
                  <a:pt x="3088459" y="239396"/>
                </a:moveTo>
                <a:cubicBezTo>
                  <a:pt x="3072818" y="239439"/>
                  <a:pt x="3057923" y="240069"/>
                  <a:pt x="3043776" y="241288"/>
                </a:cubicBezTo>
                <a:cubicBezTo>
                  <a:pt x="3029629" y="242507"/>
                  <a:pt x="3017914" y="244058"/>
                  <a:pt x="3008630" y="245942"/>
                </a:cubicBezTo>
                <a:lnTo>
                  <a:pt x="3008630" y="555541"/>
                </a:lnTo>
                <a:cubicBezTo>
                  <a:pt x="3016005" y="556607"/>
                  <a:pt x="3025298" y="557544"/>
                  <a:pt x="3036510" y="558354"/>
                </a:cubicBezTo>
                <a:cubicBezTo>
                  <a:pt x="3047722" y="559164"/>
                  <a:pt x="3060803" y="559590"/>
                  <a:pt x="3075753" y="559633"/>
                </a:cubicBezTo>
                <a:cubicBezTo>
                  <a:pt x="3103681" y="559607"/>
                  <a:pt x="3126815" y="557101"/>
                  <a:pt x="3145154" y="552115"/>
                </a:cubicBezTo>
                <a:cubicBezTo>
                  <a:pt x="3163493" y="547129"/>
                  <a:pt x="3177911" y="539816"/>
                  <a:pt x="3188405" y="530176"/>
                </a:cubicBezTo>
                <a:cubicBezTo>
                  <a:pt x="3197656" y="521857"/>
                  <a:pt x="3204733" y="512098"/>
                  <a:pt x="3209635" y="500900"/>
                </a:cubicBezTo>
                <a:cubicBezTo>
                  <a:pt x="3214537" y="489701"/>
                  <a:pt x="3217010" y="477887"/>
                  <a:pt x="3217053" y="465456"/>
                </a:cubicBezTo>
                <a:cubicBezTo>
                  <a:pt x="3216695" y="445241"/>
                  <a:pt x="3210863" y="428513"/>
                  <a:pt x="3199557" y="415274"/>
                </a:cubicBezTo>
                <a:cubicBezTo>
                  <a:pt x="3188252" y="402034"/>
                  <a:pt x="3173622" y="393096"/>
                  <a:pt x="3155666" y="388460"/>
                </a:cubicBezTo>
                <a:lnTo>
                  <a:pt x="3155666" y="386824"/>
                </a:lnTo>
                <a:cubicBezTo>
                  <a:pt x="3172441" y="380235"/>
                  <a:pt x="3185023" y="370902"/>
                  <a:pt x="3193411" y="358825"/>
                </a:cubicBezTo>
                <a:cubicBezTo>
                  <a:pt x="3201800" y="346749"/>
                  <a:pt x="3205994" y="333415"/>
                  <a:pt x="3205994" y="318823"/>
                </a:cubicBezTo>
                <a:cubicBezTo>
                  <a:pt x="3205892" y="305846"/>
                  <a:pt x="3203129" y="294307"/>
                  <a:pt x="3197707" y="284207"/>
                </a:cubicBezTo>
                <a:cubicBezTo>
                  <a:pt x="3192285" y="274106"/>
                  <a:pt x="3184817" y="265851"/>
                  <a:pt x="3175302" y="259442"/>
                </a:cubicBezTo>
                <a:cubicBezTo>
                  <a:pt x="3164577" y="251985"/>
                  <a:pt x="3152157" y="246751"/>
                  <a:pt x="3138041" y="243743"/>
                </a:cubicBezTo>
                <a:cubicBezTo>
                  <a:pt x="3123925" y="240734"/>
                  <a:pt x="3107398" y="239285"/>
                  <a:pt x="3088459" y="239396"/>
                </a:cubicBezTo>
                <a:close/>
                <a:moveTo>
                  <a:pt x="1069160" y="239396"/>
                </a:moveTo>
                <a:cubicBezTo>
                  <a:pt x="1053518" y="239439"/>
                  <a:pt x="1038623" y="240069"/>
                  <a:pt x="1024476" y="241288"/>
                </a:cubicBezTo>
                <a:cubicBezTo>
                  <a:pt x="1010329" y="242507"/>
                  <a:pt x="998614" y="244058"/>
                  <a:pt x="989330" y="245942"/>
                </a:cubicBezTo>
                <a:lnTo>
                  <a:pt x="989330" y="555541"/>
                </a:lnTo>
                <a:cubicBezTo>
                  <a:pt x="996705" y="556607"/>
                  <a:pt x="1005998" y="557544"/>
                  <a:pt x="1017210" y="558354"/>
                </a:cubicBezTo>
                <a:cubicBezTo>
                  <a:pt x="1028422" y="559164"/>
                  <a:pt x="1041504" y="559590"/>
                  <a:pt x="1056454" y="559633"/>
                </a:cubicBezTo>
                <a:cubicBezTo>
                  <a:pt x="1084381" y="559607"/>
                  <a:pt x="1107515" y="557101"/>
                  <a:pt x="1125854" y="552115"/>
                </a:cubicBezTo>
                <a:cubicBezTo>
                  <a:pt x="1144194" y="547129"/>
                  <a:pt x="1158611" y="539816"/>
                  <a:pt x="1169106" y="530176"/>
                </a:cubicBezTo>
                <a:cubicBezTo>
                  <a:pt x="1178356" y="521857"/>
                  <a:pt x="1185433" y="512098"/>
                  <a:pt x="1190335" y="500900"/>
                </a:cubicBezTo>
                <a:cubicBezTo>
                  <a:pt x="1195238" y="489701"/>
                  <a:pt x="1197710" y="477887"/>
                  <a:pt x="1197753" y="465456"/>
                </a:cubicBezTo>
                <a:cubicBezTo>
                  <a:pt x="1197395" y="445241"/>
                  <a:pt x="1191563" y="428513"/>
                  <a:pt x="1180258" y="415274"/>
                </a:cubicBezTo>
                <a:cubicBezTo>
                  <a:pt x="1168952" y="402034"/>
                  <a:pt x="1154322" y="393096"/>
                  <a:pt x="1136366" y="388460"/>
                </a:cubicBezTo>
                <a:lnTo>
                  <a:pt x="1136366" y="386824"/>
                </a:lnTo>
                <a:cubicBezTo>
                  <a:pt x="1153141" y="380235"/>
                  <a:pt x="1165723" y="370902"/>
                  <a:pt x="1174111" y="358825"/>
                </a:cubicBezTo>
                <a:cubicBezTo>
                  <a:pt x="1182500" y="346749"/>
                  <a:pt x="1186694" y="333415"/>
                  <a:pt x="1186694" y="318823"/>
                </a:cubicBezTo>
                <a:cubicBezTo>
                  <a:pt x="1186592" y="305846"/>
                  <a:pt x="1183830" y="294307"/>
                  <a:pt x="1178408" y="284207"/>
                </a:cubicBezTo>
                <a:cubicBezTo>
                  <a:pt x="1172985" y="274106"/>
                  <a:pt x="1165517" y="265851"/>
                  <a:pt x="1156002" y="259442"/>
                </a:cubicBezTo>
                <a:cubicBezTo>
                  <a:pt x="1145277" y="251985"/>
                  <a:pt x="1132857" y="246751"/>
                  <a:pt x="1118741" y="243743"/>
                </a:cubicBezTo>
                <a:cubicBezTo>
                  <a:pt x="1104625" y="240734"/>
                  <a:pt x="1088098" y="239285"/>
                  <a:pt x="1069160" y="239396"/>
                </a:cubicBezTo>
                <a:close/>
                <a:moveTo>
                  <a:pt x="445101" y="0"/>
                </a:moveTo>
                <a:lnTo>
                  <a:pt x="4228882" y="0"/>
                </a:lnTo>
                <a:cubicBezTo>
                  <a:pt x="4474704" y="0"/>
                  <a:pt x="4673983" y="199279"/>
                  <a:pt x="4673983" y="445101"/>
                </a:cubicBezTo>
                <a:lnTo>
                  <a:pt x="4673983" y="2225451"/>
                </a:lnTo>
                <a:cubicBezTo>
                  <a:pt x="4673983" y="2471273"/>
                  <a:pt x="4474704" y="2670552"/>
                  <a:pt x="4228882" y="2670552"/>
                </a:cubicBezTo>
                <a:lnTo>
                  <a:pt x="445101" y="2670552"/>
                </a:lnTo>
                <a:cubicBezTo>
                  <a:pt x="199279" y="2670552"/>
                  <a:pt x="0" y="2471273"/>
                  <a:pt x="0" y="2225451"/>
                </a:cubicBezTo>
                <a:lnTo>
                  <a:pt x="0" y="445101"/>
                </a:lnTo>
                <a:cubicBezTo>
                  <a:pt x="0" y="199279"/>
                  <a:pt x="199279" y="0"/>
                  <a:pt x="4451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5859A-A8D5-0A29-F752-8BE19DABA4D3}"/>
              </a:ext>
            </a:extLst>
          </p:cNvPr>
          <p:cNvSpPr txBox="1"/>
          <p:nvPr/>
        </p:nvSpPr>
        <p:spPr>
          <a:xfrm>
            <a:off x="-6941341" y="2497326"/>
            <a:ext cx="4842576" cy="2822827"/>
          </a:xfrm>
          <a:custGeom>
            <a:avLst/>
            <a:gdLst/>
            <a:ahLst/>
            <a:cxnLst/>
            <a:rect l="l" t="t" r="r" b="b"/>
            <a:pathLst>
              <a:path w="4673983" h="2702282">
                <a:moveTo>
                  <a:pt x="2002932" y="2255463"/>
                </a:moveTo>
                <a:lnTo>
                  <a:pt x="2002932" y="2288252"/>
                </a:lnTo>
                <a:cubicBezTo>
                  <a:pt x="2002727" y="2297899"/>
                  <a:pt x="2000495" y="2305610"/>
                  <a:pt x="1996237" y="2311387"/>
                </a:cubicBezTo>
                <a:cubicBezTo>
                  <a:pt x="1991978" y="2317163"/>
                  <a:pt x="1986923" y="2321322"/>
                  <a:pt x="1981071" y="2323865"/>
                </a:cubicBezTo>
                <a:cubicBezTo>
                  <a:pt x="1975219" y="2326407"/>
                  <a:pt x="1969799" y="2327652"/>
                  <a:pt x="1964812" y="2327599"/>
                </a:cubicBezTo>
                <a:cubicBezTo>
                  <a:pt x="1956981" y="2327659"/>
                  <a:pt x="1950304" y="2325183"/>
                  <a:pt x="1944779" y="2320170"/>
                </a:cubicBezTo>
                <a:cubicBezTo>
                  <a:pt x="1939254" y="2315158"/>
                  <a:pt x="1936367" y="2307251"/>
                  <a:pt x="1936120" y="2296449"/>
                </a:cubicBezTo>
                <a:cubicBezTo>
                  <a:pt x="1936337" y="2285492"/>
                  <a:pt x="1939682" y="2277031"/>
                  <a:pt x="1946155" y="2271068"/>
                </a:cubicBezTo>
                <a:cubicBezTo>
                  <a:pt x="1952627" y="2265105"/>
                  <a:pt x="1960921" y="2260986"/>
                  <a:pt x="1971036" y="2258711"/>
                </a:cubicBezTo>
                <a:cubicBezTo>
                  <a:pt x="1981152" y="2256437"/>
                  <a:pt x="1991784" y="2255354"/>
                  <a:pt x="2002932" y="2255463"/>
                </a:cubicBezTo>
                <a:close/>
                <a:moveTo>
                  <a:pt x="2484796" y="2175596"/>
                </a:moveTo>
                <a:cubicBezTo>
                  <a:pt x="2494703" y="2175808"/>
                  <a:pt x="2502530" y="2178617"/>
                  <a:pt x="2508278" y="2184023"/>
                </a:cubicBezTo>
                <a:cubicBezTo>
                  <a:pt x="2514026" y="2189428"/>
                  <a:pt x="2518088" y="2196155"/>
                  <a:pt x="2520466" y="2204202"/>
                </a:cubicBezTo>
                <a:cubicBezTo>
                  <a:pt x="2522844" y="2212250"/>
                  <a:pt x="2523932" y="2220343"/>
                  <a:pt x="2523730" y="2228482"/>
                </a:cubicBezTo>
                <a:lnTo>
                  <a:pt x="2441764" y="2228482"/>
                </a:lnTo>
                <a:cubicBezTo>
                  <a:pt x="2442272" y="2220730"/>
                  <a:pt x="2444079" y="2212819"/>
                  <a:pt x="2447183" y="2204749"/>
                </a:cubicBezTo>
                <a:cubicBezTo>
                  <a:pt x="2450287" y="2196679"/>
                  <a:pt x="2454916" y="2189861"/>
                  <a:pt x="2461071" y="2184296"/>
                </a:cubicBezTo>
                <a:cubicBezTo>
                  <a:pt x="2467227" y="2178731"/>
                  <a:pt x="2475135" y="2175831"/>
                  <a:pt x="2484796" y="2175596"/>
                </a:cubicBezTo>
                <a:close/>
                <a:moveTo>
                  <a:pt x="2282052" y="2138375"/>
                </a:moveTo>
                <a:lnTo>
                  <a:pt x="2282052" y="2366458"/>
                </a:lnTo>
                <a:lnTo>
                  <a:pt x="2342618" y="2366458"/>
                </a:lnTo>
                <a:lnTo>
                  <a:pt x="2342618" y="2138375"/>
                </a:lnTo>
                <a:close/>
                <a:moveTo>
                  <a:pt x="2745768" y="2133870"/>
                </a:moveTo>
                <a:cubicBezTo>
                  <a:pt x="2729134" y="2134109"/>
                  <a:pt x="2715268" y="2137835"/>
                  <a:pt x="2704168" y="2145046"/>
                </a:cubicBezTo>
                <a:cubicBezTo>
                  <a:pt x="2693069" y="2152257"/>
                  <a:pt x="2684942" y="2160289"/>
                  <a:pt x="2679789" y="2169142"/>
                </a:cubicBezTo>
                <a:lnTo>
                  <a:pt x="2678562" y="2169142"/>
                </a:lnTo>
                <a:lnTo>
                  <a:pt x="2675697" y="2138375"/>
                </a:lnTo>
                <a:lnTo>
                  <a:pt x="2623314" y="2138375"/>
                </a:lnTo>
                <a:cubicBezTo>
                  <a:pt x="2623741" y="2148358"/>
                  <a:pt x="2624116" y="2158955"/>
                  <a:pt x="2624440" y="2170168"/>
                </a:cubicBezTo>
                <a:cubicBezTo>
                  <a:pt x="2624765" y="2181381"/>
                  <a:pt x="2624935" y="2193619"/>
                  <a:pt x="2624952" y="2206882"/>
                </a:cubicBezTo>
                <a:lnTo>
                  <a:pt x="2624952" y="2366458"/>
                </a:lnTo>
                <a:lnTo>
                  <a:pt x="2685518" y="2366458"/>
                </a:lnTo>
                <a:lnTo>
                  <a:pt x="2685518" y="2230675"/>
                </a:lnTo>
                <a:cubicBezTo>
                  <a:pt x="2686116" y="2213567"/>
                  <a:pt x="2690556" y="2201359"/>
                  <a:pt x="2698839" y="2194051"/>
                </a:cubicBezTo>
                <a:cubicBezTo>
                  <a:pt x="2707121" y="2186744"/>
                  <a:pt x="2715660" y="2183186"/>
                  <a:pt x="2724455" y="2183378"/>
                </a:cubicBezTo>
                <a:cubicBezTo>
                  <a:pt x="2737204" y="2183719"/>
                  <a:pt x="2746237" y="2188565"/>
                  <a:pt x="2751557" y="2197917"/>
                </a:cubicBezTo>
                <a:cubicBezTo>
                  <a:pt x="2756876" y="2207269"/>
                  <a:pt x="2759455" y="2219079"/>
                  <a:pt x="2759293" y="2233346"/>
                </a:cubicBezTo>
                <a:lnTo>
                  <a:pt x="2759293" y="2366458"/>
                </a:lnTo>
                <a:lnTo>
                  <a:pt x="2819859" y="2366458"/>
                </a:lnTo>
                <a:lnTo>
                  <a:pt x="2819859" y="2226792"/>
                </a:lnTo>
                <a:cubicBezTo>
                  <a:pt x="2819382" y="2194977"/>
                  <a:pt x="2812254" y="2171505"/>
                  <a:pt x="2798474" y="2156379"/>
                </a:cubicBezTo>
                <a:cubicBezTo>
                  <a:pt x="2784695" y="2141253"/>
                  <a:pt x="2767126" y="2133750"/>
                  <a:pt x="2745768" y="2133870"/>
                </a:cubicBezTo>
                <a:close/>
                <a:moveTo>
                  <a:pt x="1971780" y="2133870"/>
                </a:moveTo>
                <a:cubicBezTo>
                  <a:pt x="1953832" y="2134109"/>
                  <a:pt x="1938094" y="2136188"/>
                  <a:pt x="1924567" y="2140109"/>
                </a:cubicBezTo>
                <a:cubicBezTo>
                  <a:pt x="1911039" y="2144029"/>
                  <a:pt x="1900431" y="2148359"/>
                  <a:pt x="1892742" y="2153097"/>
                </a:cubicBezTo>
                <a:lnTo>
                  <a:pt x="1904201" y="2192408"/>
                </a:lnTo>
                <a:cubicBezTo>
                  <a:pt x="1911677" y="2187812"/>
                  <a:pt x="1920256" y="2184087"/>
                  <a:pt x="1929937" y="2181233"/>
                </a:cubicBezTo>
                <a:cubicBezTo>
                  <a:pt x="1939619" y="2178379"/>
                  <a:pt x="1949741" y="2176910"/>
                  <a:pt x="1960303" y="2176824"/>
                </a:cubicBezTo>
                <a:cubicBezTo>
                  <a:pt x="1976536" y="2177072"/>
                  <a:pt x="1987518" y="2180883"/>
                  <a:pt x="1993248" y="2188256"/>
                </a:cubicBezTo>
                <a:cubicBezTo>
                  <a:pt x="1998978" y="2195629"/>
                  <a:pt x="2001659" y="2205079"/>
                  <a:pt x="2001292" y="2216604"/>
                </a:cubicBezTo>
                <a:cubicBezTo>
                  <a:pt x="1964369" y="2216526"/>
                  <a:pt x="1934550" y="2223534"/>
                  <a:pt x="1911836" y="2237626"/>
                </a:cubicBezTo>
                <a:cubicBezTo>
                  <a:pt x="1889121" y="2251719"/>
                  <a:pt x="1877437" y="2273365"/>
                  <a:pt x="1876783" y="2302564"/>
                </a:cubicBezTo>
                <a:cubicBezTo>
                  <a:pt x="1876996" y="2321557"/>
                  <a:pt x="1883117" y="2337569"/>
                  <a:pt x="1895148" y="2350600"/>
                </a:cubicBezTo>
                <a:cubicBezTo>
                  <a:pt x="1907179" y="2363632"/>
                  <a:pt x="1923842" y="2370419"/>
                  <a:pt x="1945137" y="2370963"/>
                </a:cubicBezTo>
                <a:cubicBezTo>
                  <a:pt x="1957964" y="2370912"/>
                  <a:pt x="1969611" y="2368457"/>
                  <a:pt x="1980080" y="2363599"/>
                </a:cubicBezTo>
                <a:cubicBezTo>
                  <a:pt x="1990548" y="2358741"/>
                  <a:pt x="1999121" y="2351787"/>
                  <a:pt x="2005796" y="2342735"/>
                </a:cubicBezTo>
                <a:lnTo>
                  <a:pt x="2007024" y="2342735"/>
                </a:lnTo>
                <a:lnTo>
                  <a:pt x="2010707" y="2366458"/>
                </a:lnTo>
                <a:lnTo>
                  <a:pt x="2065136" y="2366458"/>
                </a:lnTo>
                <a:cubicBezTo>
                  <a:pt x="2063924" y="2359367"/>
                  <a:pt x="2063071" y="2351124"/>
                  <a:pt x="2062576" y="2341729"/>
                </a:cubicBezTo>
                <a:cubicBezTo>
                  <a:pt x="2062081" y="2332335"/>
                  <a:pt x="2061842" y="2322556"/>
                  <a:pt x="2061859" y="2312394"/>
                </a:cubicBezTo>
                <a:lnTo>
                  <a:pt x="2061859" y="2228875"/>
                </a:lnTo>
                <a:cubicBezTo>
                  <a:pt x="2062059" y="2211962"/>
                  <a:pt x="2059522" y="2196344"/>
                  <a:pt x="2054249" y="2182022"/>
                </a:cubicBezTo>
                <a:cubicBezTo>
                  <a:pt x="2048976" y="2167700"/>
                  <a:pt x="2039766" y="2156156"/>
                  <a:pt x="2026621" y="2147390"/>
                </a:cubicBezTo>
                <a:cubicBezTo>
                  <a:pt x="2013476" y="2138624"/>
                  <a:pt x="1995195" y="2134117"/>
                  <a:pt x="1971780" y="2133870"/>
                </a:cubicBezTo>
                <a:close/>
                <a:moveTo>
                  <a:pt x="2488485" y="2133461"/>
                </a:moveTo>
                <a:cubicBezTo>
                  <a:pt x="2466175" y="2133753"/>
                  <a:pt x="2447259" y="2139444"/>
                  <a:pt x="2431736" y="2150532"/>
                </a:cubicBezTo>
                <a:cubicBezTo>
                  <a:pt x="2416214" y="2161620"/>
                  <a:pt x="2404402" y="2176349"/>
                  <a:pt x="2396299" y="2194719"/>
                </a:cubicBezTo>
                <a:cubicBezTo>
                  <a:pt x="2388196" y="2213089"/>
                  <a:pt x="2384118" y="2233343"/>
                  <a:pt x="2384065" y="2255481"/>
                </a:cubicBezTo>
                <a:cubicBezTo>
                  <a:pt x="2384268" y="2291289"/>
                  <a:pt x="2393888" y="2319329"/>
                  <a:pt x="2412925" y="2339600"/>
                </a:cubicBezTo>
                <a:cubicBezTo>
                  <a:pt x="2431961" y="2359871"/>
                  <a:pt x="2459197" y="2370189"/>
                  <a:pt x="2494632" y="2370553"/>
                </a:cubicBezTo>
                <a:cubicBezTo>
                  <a:pt x="2508898" y="2370519"/>
                  <a:pt x="2522364" y="2369360"/>
                  <a:pt x="2535028" y="2367076"/>
                </a:cubicBezTo>
                <a:cubicBezTo>
                  <a:pt x="2547693" y="2364792"/>
                  <a:pt x="2558794" y="2361587"/>
                  <a:pt x="2568333" y="2357462"/>
                </a:cubicBezTo>
                <a:lnTo>
                  <a:pt x="2559740" y="2315713"/>
                </a:lnTo>
                <a:cubicBezTo>
                  <a:pt x="2552025" y="2318437"/>
                  <a:pt x="2543618" y="2320675"/>
                  <a:pt x="2534519" y="2322426"/>
                </a:cubicBezTo>
                <a:cubicBezTo>
                  <a:pt x="2525420" y="2324177"/>
                  <a:pt x="2515266" y="2325082"/>
                  <a:pt x="2504058" y="2325142"/>
                </a:cubicBezTo>
                <a:cubicBezTo>
                  <a:pt x="2487221" y="2325304"/>
                  <a:pt x="2472945" y="2321085"/>
                  <a:pt x="2461231" y="2312484"/>
                </a:cubicBezTo>
                <a:cubicBezTo>
                  <a:pt x="2449517" y="2303884"/>
                  <a:pt x="2443028" y="2289928"/>
                  <a:pt x="2441764" y="2270617"/>
                </a:cubicBezTo>
                <a:lnTo>
                  <a:pt x="2578154" y="2270617"/>
                </a:lnTo>
                <a:cubicBezTo>
                  <a:pt x="2578759" y="2267310"/>
                  <a:pt x="2579185" y="2263595"/>
                  <a:pt x="2579433" y="2259470"/>
                </a:cubicBezTo>
                <a:cubicBezTo>
                  <a:pt x="2579680" y="2255345"/>
                  <a:pt x="2579799" y="2251016"/>
                  <a:pt x="2579791" y="2246482"/>
                </a:cubicBezTo>
                <a:cubicBezTo>
                  <a:pt x="2579442" y="2209507"/>
                  <a:pt x="2571137" y="2181451"/>
                  <a:pt x="2554874" y="2162315"/>
                </a:cubicBezTo>
                <a:cubicBezTo>
                  <a:pt x="2538611" y="2143179"/>
                  <a:pt x="2516481" y="2133561"/>
                  <a:pt x="2488485" y="2133461"/>
                </a:cubicBezTo>
                <a:close/>
                <a:moveTo>
                  <a:pt x="1733539" y="2096138"/>
                </a:moveTo>
                <a:cubicBezTo>
                  <a:pt x="1750530" y="2096172"/>
                  <a:pt x="1763884" y="2100509"/>
                  <a:pt x="1773601" y="2109148"/>
                </a:cubicBezTo>
                <a:cubicBezTo>
                  <a:pt x="1783317" y="2117787"/>
                  <a:pt x="1788269" y="2130524"/>
                  <a:pt x="1788457" y="2147359"/>
                </a:cubicBezTo>
                <a:cubicBezTo>
                  <a:pt x="1788321" y="2164544"/>
                  <a:pt x="1783061" y="2178016"/>
                  <a:pt x="1772679" y="2187773"/>
                </a:cubicBezTo>
                <a:cubicBezTo>
                  <a:pt x="1762296" y="2197531"/>
                  <a:pt x="1747610" y="2202499"/>
                  <a:pt x="1728621" y="2202679"/>
                </a:cubicBezTo>
                <a:cubicBezTo>
                  <a:pt x="1724147" y="2202687"/>
                  <a:pt x="1720186" y="2202568"/>
                  <a:pt x="1716736" y="2202320"/>
                </a:cubicBezTo>
                <a:cubicBezTo>
                  <a:pt x="1713287" y="2202073"/>
                  <a:pt x="1710145" y="2201646"/>
                  <a:pt x="1707310" y="2201040"/>
                </a:cubicBezTo>
                <a:lnTo>
                  <a:pt x="1707310" y="2098596"/>
                </a:lnTo>
                <a:cubicBezTo>
                  <a:pt x="1709966" y="2097956"/>
                  <a:pt x="1713466" y="2097392"/>
                  <a:pt x="1717812" y="2096906"/>
                </a:cubicBezTo>
                <a:cubicBezTo>
                  <a:pt x="1722158" y="2096420"/>
                  <a:pt x="1727401" y="2096164"/>
                  <a:pt x="1733539" y="2096138"/>
                </a:cubicBezTo>
                <a:close/>
                <a:moveTo>
                  <a:pt x="2942179" y="2078987"/>
                </a:moveTo>
                <a:lnTo>
                  <a:pt x="2882432" y="2096599"/>
                </a:lnTo>
                <a:lnTo>
                  <a:pt x="2882432" y="2138375"/>
                </a:lnTo>
                <a:lnTo>
                  <a:pt x="2852533" y="2138375"/>
                </a:lnTo>
                <a:lnTo>
                  <a:pt x="2852533" y="2182968"/>
                </a:lnTo>
                <a:lnTo>
                  <a:pt x="2882432" y="2182968"/>
                </a:lnTo>
                <a:lnTo>
                  <a:pt x="2882432" y="2288268"/>
                </a:lnTo>
                <a:cubicBezTo>
                  <a:pt x="2882043" y="2297281"/>
                  <a:pt x="2882958" y="2308156"/>
                  <a:pt x="2885176" y="2320891"/>
                </a:cubicBezTo>
                <a:cubicBezTo>
                  <a:pt x="2887394" y="2333627"/>
                  <a:pt x="2893250" y="2344952"/>
                  <a:pt x="2902743" y="2354865"/>
                </a:cubicBezTo>
                <a:cubicBezTo>
                  <a:pt x="2912237" y="2364779"/>
                  <a:pt x="2927703" y="2370008"/>
                  <a:pt x="2949142" y="2370553"/>
                </a:cubicBezTo>
                <a:cubicBezTo>
                  <a:pt x="2958024" y="2370536"/>
                  <a:pt x="2965960" y="2370059"/>
                  <a:pt x="2972948" y="2369121"/>
                </a:cubicBezTo>
                <a:cubicBezTo>
                  <a:pt x="2979937" y="2368184"/>
                  <a:pt x="2985517" y="2366888"/>
                  <a:pt x="2989689" y="2365234"/>
                </a:cubicBezTo>
                <a:lnTo>
                  <a:pt x="2988870" y="2318997"/>
                </a:lnTo>
                <a:cubicBezTo>
                  <a:pt x="2985901" y="2319621"/>
                  <a:pt x="2982931" y="2320116"/>
                  <a:pt x="2979962" y="2320483"/>
                </a:cubicBezTo>
                <a:cubicBezTo>
                  <a:pt x="2976993" y="2320850"/>
                  <a:pt x="2973409" y="2321037"/>
                  <a:pt x="2969211" y="2321046"/>
                </a:cubicBezTo>
                <a:cubicBezTo>
                  <a:pt x="2960021" y="2321140"/>
                  <a:pt x="2953212" y="2318084"/>
                  <a:pt x="2948783" y="2311878"/>
                </a:cubicBezTo>
                <a:cubicBezTo>
                  <a:pt x="2944355" y="2305673"/>
                  <a:pt x="2942153" y="2295754"/>
                  <a:pt x="2942179" y="2282122"/>
                </a:cubicBezTo>
                <a:lnTo>
                  <a:pt x="2942179" y="2182968"/>
                </a:lnTo>
                <a:lnTo>
                  <a:pt x="2992557" y="2182968"/>
                </a:lnTo>
                <a:lnTo>
                  <a:pt x="2992557" y="2138375"/>
                </a:lnTo>
                <a:lnTo>
                  <a:pt x="2942179" y="2138375"/>
                </a:lnTo>
                <a:close/>
                <a:moveTo>
                  <a:pt x="2189704" y="2078987"/>
                </a:moveTo>
                <a:lnTo>
                  <a:pt x="2129957" y="2096599"/>
                </a:lnTo>
                <a:lnTo>
                  <a:pt x="2129957" y="2138375"/>
                </a:lnTo>
                <a:lnTo>
                  <a:pt x="2100058" y="2138375"/>
                </a:lnTo>
                <a:lnTo>
                  <a:pt x="2100058" y="2182968"/>
                </a:lnTo>
                <a:lnTo>
                  <a:pt x="2129957" y="2182968"/>
                </a:lnTo>
                <a:lnTo>
                  <a:pt x="2129957" y="2288268"/>
                </a:lnTo>
                <a:cubicBezTo>
                  <a:pt x="2129568" y="2297281"/>
                  <a:pt x="2130483" y="2308156"/>
                  <a:pt x="2132701" y="2320891"/>
                </a:cubicBezTo>
                <a:cubicBezTo>
                  <a:pt x="2134919" y="2333627"/>
                  <a:pt x="2140775" y="2344952"/>
                  <a:pt x="2150269" y="2354865"/>
                </a:cubicBezTo>
                <a:cubicBezTo>
                  <a:pt x="2159762" y="2364779"/>
                  <a:pt x="2175228" y="2370008"/>
                  <a:pt x="2196667" y="2370553"/>
                </a:cubicBezTo>
                <a:cubicBezTo>
                  <a:pt x="2205549" y="2370536"/>
                  <a:pt x="2213485" y="2370059"/>
                  <a:pt x="2220473" y="2369121"/>
                </a:cubicBezTo>
                <a:cubicBezTo>
                  <a:pt x="2227462" y="2368184"/>
                  <a:pt x="2233042" y="2366888"/>
                  <a:pt x="2237215" y="2365234"/>
                </a:cubicBezTo>
                <a:lnTo>
                  <a:pt x="2236395" y="2318997"/>
                </a:lnTo>
                <a:cubicBezTo>
                  <a:pt x="2233426" y="2319621"/>
                  <a:pt x="2230457" y="2320116"/>
                  <a:pt x="2227487" y="2320483"/>
                </a:cubicBezTo>
                <a:cubicBezTo>
                  <a:pt x="2224518" y="2320850"/>
                  <a:pt x="2220934" y="2321037"/>
                  <a:pt x="2216736" y="2321046"/>
                </a:cubicBezTo>
                <a:cubicBezTo>
                  <a:pt x="2207546" y="2321140"/>
                  <a:pt x="2200737" y="2318084"/>
                  <a:pt x="2196308" y="2311878"/>
                </a:cubicBezTo>
                <a:cubicBezTo>
                  <a:pt x="2191880" y="2305673"/>
                  <a:pt x="2189678" y="2295754"/>
                  <a:pt x="2189704" y="2282122"/>
                </a:cubicBezTo>
                <a:lnTo>
                  <a:pt x="2189704" y="2182968"/>
                </a:lnTo>
                <a:lnTo>
                  <a:pt x="2240082" y="2182968"/>
                </a:lnTo>
                <a:lnTo>
                  <a:pt x="2240082" y="2138375"/>
                </a:lnTo>
                <a:lnTo>
                  <a:pt x="2189704" y="2138375"/>
                </a:lnTo>
                <a:close/>
                <a:moveTo>
                  <a:pt x="1728621" y="2049088"/>
                </a:moveTo>
                <a:cubicBezTo>
                  <a:pt x="1711223" y="2049131"/>
                  <a:pt x="1695748" y="2049762"/>
                  <a:pt x="1682198" y="2050980"/>
                </a:cubicBezTo>
                <a:cubicBezTo>
                  <a:pt x="1668647" y="2052199"/>
                  <a:pt x="1656966" y="2053750"/>
                  <a:pt x="1647154" y="2055634"/>
                </a:cubicBezTo>
                <a:lnTo>
                  <a:pt x="1647154" y="2366458"/>
                </a:lnTo>
                <a:lnTo>
                  <a:pt x="1707310" y="2366458"/>
                </a:lnTo>
                <a:lnTo>
                  <a:pt x="1707310" y="2248502"/>
                </a:lnTo>
                <a:cubicBezTo>
                  <a:pt x="1713458" y="2249661"/>
                  <a:pt x="1720835" y="2250206"/>
                  <a:pt x="1729441" y="2250138"/>
                </a:cubicBezTo>
                <a:cubicBezTo>
                  <a:pt x="1745750" y="2250434"/>
                  <a:pt x="1763031" y="2247706"/>
                  <a:pt x="1781285" y="2241952"/>
                </a:cubicBezTo>
                <a:cubicBezTo>
                  <a:pt x="1799538" y="2236199"/>
                  <a:pt x="1815174" y="2225644"/>
                  <a:pt x="1828190" y="2210289"/>
                </a:cubicBezTo>
                <a:cubicBezTo>
                  <a:pt x="1841207" y="2194934"/>
                  <a:pt x="1848015" y="2173001"/>
                  <a:pt x="1848614" y="2144491"/>
                </a:cubicBezTo>
                <a:cubicBezTo>
                  <a:pt x="1848528" y="2129824"/>
                  <a:pt x="1845834" y="2116441"/>
                  <a:pt x="1840531" y="2104341"/>
                </a:cubicBezTo>
                <a:cubicBezTo>
                  <a:pt x="1835228" y="2092241"/>
                  <a:pt x="1827828" y="2082143"/>
                  <a:pt x="1818331" y="2074045"/>
                </a:cubicBezTo>
                <a:cubicBezTo>
                  <a:pt x="1808305" y="2065487"/>
                  <a:pt x="1795816" y="2059180"/>
                  <a:pt x="1780864" y="2055123"/>
                </a:cubicBezTo>
                <a:cubicBezTo>
                  <a:pt x="1765913" y="2051066"/>
                  <a:pt x="1748498" y="2049054"/>
                  <a:pt x="1728621" y="2049088"/>
                </a:cubicBezTo>
                <a:close/>
                <a:moveTo>
                  <a:pt x="2311926" y="2043764"/>
                </a:moveTo>
                <a:cubicBezTo>
                  <a:pt x="2302342" y="2043934"/>
                  <a:pt x="2294601" y="2046970"/>
                  <a:pt x="2288701" y="2052870"/>
                </a:cubicBezTo>
                <a:cubicBezTo>
                  <a:pt x="2282801" y="2058770"/>
                  <a:pt x="2279765" y="2066511"/>
                  <a:pt x="2279595" y="2076095"/>
                </a:cubicBezTo>
                <a:cubicBezTo>
                  <a:pt x="2279740" y="2085499"/>
                  <a:pt x="2282724" y="2093189"/>
                  <a:pt x="2288547" y="2099166"/>
                </a:cubicBezTo>
                <a:cubicBezTo>
                  <a:pt x="2294370" y="2105143"/>
                  <a:pt x="2302163" y="2108229"/>
                  <a:pt x="2311926" y="2108425"/>
                </a:cubicBezTo>
                <a:cubicBezTo>
                  <a:pt x="2321526" y="2108306"/>
                  <a:pt x="2329336" y="2105373"/>
                  <a:pt x="2335355" y="2099627"/>
                </a:cubicBezTo>
                <a:cubicBezTo>
                  <a:pt x="2341375" y="2093880"/>
                  <a:pt x="2344478" y="2086036"/>
                  <a:pt x="2344666" y="2076095"/>
                </a:cubicBezTo>
                <a:cubicBezTo>
                  <a:pt x="2344530" y="2066511"/>
                  <a:pt x="2341528" y="2058770"/>
                  <a:pt x="2335662" y="2052870"/>
                </a:cubicBezTo>
                <a:cubicBezTo>
                  <a:pt x="2329796" y="2046970"/>
                  <a:pt x="2321884" y="2043934"/>
                  <a:pt x="2311926" y="2043764"/>
                </a:cubicBezTo>
                <a:close/>
                <a:moveTo>
                  <a:pt x="2994945" y="1692278"/>
                </a:moveTo>
                <a:cubicBezTo>
                  <a:pt x="3005292" y="1692528"/>
                  <a:pt x="3013695" y="1696261"/>
                  <a:pt x="3020156" y="1703477"/>
                </a:cubicBezTo>
                <a:cubicBezTo>
                  <a:pt x="3026617" y="1710692"/>
                  <a:pt x="3031347" y="1719888"/>
                  <a:pt x="3034347" y="1731064"/>
                </a:cubicBezTo>
                <a:cubicBezTo>
                  <a:pt x="3037348" y="1742240"/>
                  <a:pt x="3038830" y="1753894"/>
                  <a:pt x="3038795" y="1766027"/>
                </a:cubicBezTo>
                <a:cubicBezTo>
                  <a:pt x="3038743" y="1786880"/>
                  <a:pt x="3034953" y="1804378"/>
                  <a:pt x="3027422" y="1818522"/>
                </a:cubicBezTo>
                <a:cubicBezTo>
                  <a:pt x="3019892" y="1832666"/>
                  <a:pt x="3008930" y="1840023"/>
                  <a:pt x="2994535" y="1840595"/>
                </a:cubicBezTo>
                <a:cubicBezTo>
                  <a:pt x="2979748" y="1840041"/>
                  <a:pt x="2968546" y="1832751"/>
                  <a:pt x="2960931" y="1818727"/>
                </a:cubicBezTo>
                <a:cubicBezTo>
                  <a:pt x="2953315" y="1804702"/>
                  <a:pt x="2949490" y="1787272"/>
                  <a:pt x="2949456" y="1766436"/>
                </a:cubicBezTo>
                <a:cubicBezTo>
                  <a:pt x="2949395" y="1754557"/>
                  <a:pt x="2950837" y="1742989"/>
                  <a:pt x="2953782" y="1731732"/>
                </a:cubicBezTo>
                <a:cubicBezTo>
                  <a:pt x="2956726" y="1720475"/>
                  <a:pt x="2961538" y="1711153"/>
                  <a:pt x="2968216" y="1703765"/>
                </a:cubicBezTo>
                <a:cubicBezTo>
                  <a:pt x="2974895" y="1696378"/>
                  <a:pt x="2983804" y="1692549"/>
                  <a:pt x="2994945" y="1692278"/>
                </a:cubicBezTo>
                <a:close/>
                <a:moveTo>
                  <a:pt x="2023395" y="1692278"/>
                </a:moveTo>
                <a:cubicBezTo>
                  <a:pt x="2033742" y="1692528"/>
                  <a:pt x="2042145" y="1696261"/>
                  <a:pt x="2048606" y="1703477"/>
                </a:cubicBezTo>
                <a:cubicBezTo>
                  <a:pt x="2055067" y="1710692"/>
                  <a:pt x="2059797" y="1719888"/>
                  <a:pt x="2062798" y="1731064"/>
                </a:cubicBezTo>
                <a:cubicBezTo>
                  <a:pt x="2065798" y="1742240"/>
                  <a:pt x="2067280" y="1753894"/>
                  <a:pt x="2067245" y="1766027"/>
                </a:cubicBezTo>
                <a:cubicBezTo>
                  <a:pt x="2067193" y="1786880"/>
                  <a:pt x="2063403" y="1804378"/>
                  <a:pt x="2055873" y="1818522"/>
                </a:cubicBezTo>
                <a:cubicBezTo>
                  <a:pt x="2048342" y="1832666"/>
                  <a:pt x="2037380" y="1840023"/>
                  <a:pt x="2022985" y="1840595"/>
                </a:cubicBezTo>
                <a:cubicBezTo>
                  <a:pt x="2008198" y="1840041"/>
                  <a:pt x="1996996" y="1832751"/>
                  <a:pt x="1989381" y="1818727"/>
                </a:cubicBezTo>
                <a:cubicBezTo>
                  <a:pt x="1981765" y="1804702"/>
                  <a:pt x="1977940" y="1787272"/>
                  <a:pt x="1977906" y="1766436"/>
                </a:cubicBezTo>
                <a:cubicBezTo>
                  <a:pt x="1977845" y="1754557"/>
                  <a:pt x="1979287" y="1742989"/>
                  <a:pt x="1982232" y="1731732"/>
                </a:cubicBezTo>
                <a:cubicBezTo>
                  <a:pt x="1985176" y="1720475"/>
                  <a:pt x="1989988" y="1711153"/>
                  <a:pt x="1996666" y="1703765"/>
                </a:cubicBezTo>
                <a:cubicBezTo>
                  <a:pt x="2003345" y="1696378"/>
                  <a:pt x="2012254" y="1692549"/>
                  <a:pt x="2023395" y="1692278"/>
                </a:cubicBezTo>
                <a:close/>
                <a:moveTo>
                  <a:pt x="3789721" y="1689821"/>
                </a:moveTo>
                <a:cubicBezTo>
                  <a:pt x="3799628" y="1690033"/>
                  <a:pt x="3807455" y="1692842"/>
                  <a:pt x="3813203" y="1698248"/>
                </a:cubicBezTo>
                <a:cubicBezTo>
                  <a:pt x="3818950" y="1703653"/>
                  <a:pt x="3823013" y="1710380"/>
                  <a:pt x="3825391" y="1718427"/>
                </a:cubicBezTo>
                <a:cubicBezTo>
                  <a:pt x="3827769" y="1726475"/>
                  <a:pt x="3828857" y="1734568"/>
                  <a:pt x="3828655" y="1742707"/>
                </a:cubicBezTo>
                <a:lnTo>
                  <a:pt x="3746689" y="1742707"/>
                </a:lnTo>
                <a:cubicBezTo>
                  <a:pt x="3747197" y="1734955"/>
                  <a:pt x="3749004" y="1727044"/>
                  <a:pt x="3752108" y="1718974"/>
                </a:cubicBezTo>
                <a:cubicBezTo>
                  <a:pt x="3755212" y="1710904"/>
                  <a:pt x="3759841" y="1704086"/>
                  <a:pt x="3765996" y="1698521"/>
                </a:cubicBezTo>
                <a:cubicBezTo>
                  <a:pt x="3772152" y="1692956"/>
                  <a:pt x="3780060" y="1690056"/>
                  <a:pt x="3789721" y="1689821"/>
                </a:cubicBezTo>
                <a:close/>
                <a:moveTo>
                  <a:pt x="1815327" y="1652600"/>
                </a:moveTo>
                <a:lnTo>
                  <a:pt x="1815327" y="1880683"/>
                </a:lnTo>
                <a:lnTo>
                  <a:pt x="1875893" y="1880683"/>
                </a:lnTo>
                <a:lnTo>
                  <a:pt x="1875893" y="1652600"/>
                </a:lnTo>
                <a:close/>
                <a:moveTo>
                  <a:pt x="966783" y="1652600"/>
                </a:moveTo>
                <a:lnTo>
                  <a:pt x="966783" y="1788579"/>
                </a:lnTo>
                <a:cubicBezTo>
                  <a:pt x="967107" y="1822520"/>
                  <a:pt x="973826" y="1847168"/>
                  <a:pt x="986940" y="1862525"/>
                </a:cubicBezTo>
                <a:cubicBezTo>
                  <a:pt x="1000055" y="1877882"/>
                  <a:pt x="1017623" y="1885436"/>
                  <a:pt x="1039645" y="1885188"/>
                </a:cubicBezTo>
                <a:cubicBezTo>
                  <a:pt x="1057210" y="1884659"/>
                  <a:pt x="1071367" y="1880704"/>
                  <a:pt x="1082117" y="1873323"/>
                </a:cubicBezTo>
                <a:cubicBezTo>
                  <a:pt x="1092866" y="1865941"/>
                  <a:pt x="1100565" y="1858303"/>
                  <a:pt x="1105215" y="1850410"/>
                </a:cubicBezTo>
                <a:lnTo>
                  <a:pt x="1106442" y="1850410"/>
                </a:lnTo>
                <a:lnTo>
                  <a:pt x="1109307" y="1880683"/>
                </a:lnTo>
                <a:lnTo>
                  <a:pt x="1162099" y="1880683"/>
                </a:lnTo>
                <a:cubicBezTo>
                  <a:pt x="1161655" y="1871051"/>
                  <a:pt x="1161212" y="1860422"/>
                  <a:pt x="1160768" y="1848794"/>
                </a:cubicBezTo>
                <a:cubicBezTo>
                  <a:pt x="1160325" y="1837167"/>
                  <a:pt x="1160085" y="1824592"/>
                  <a:pt x="1160051" y="1811071"/>
                </a:cubicBezTo>
                <a:lnTo>
                  <a:pt x="1160051" y="1652600"/>
                </a:lnTo>
                <a:lnTo>
                  <a:pt x="1099485" y="1652600"/>
                </a:lnTo>
                <a:lnTo>
                  <a:pt x="1099485" y="1793054"/>
                </a:lnTo>
                <a:cubicBezTo>
                  <a:pt x="1099161" y="1806132"/>
                  <a:pt x="1095404" y="1816466"/>
                  <a:pt x="1088214" y="1824055"/>
                </a:cubicBezTo>
                <a:cubicBezTo>
                  <a:pt x="1081025" y="1831644"/>
                  <a:pt x="1072349" y="1835519"/>
                  <a:pt x="1062188" y="1835681"/>
                </a:cubicBezTo>
                <a:cubicBezTo>
                  <a:pt x="1049798" y="1835493"/>
                  <a:pt x="1040866" y="1830441"/>
                  <a:pt x="1035393" y="1820526"/>
                </a:cubicBezTo>
                <a:cubicBezTo>
                  <a:pt x="1029919" y="1810611"/>
                  <a:pt x="1027238" y="1796959"/>
                  <a:pt x="1027349" y="1779569"/>
                </a:cubicBezTo>
                <a:lnTo>
                  <a:pt x="1027349" y="1652600"/>
                </a:lnTo>
                <a:close/>
                <a:moveTo>
                  <a:pt x="2288568" y="1648095"/>
                </a:moveTo>
                <a:cubicBezTo>
                  <a:pt x="2271934" y="1648334"/>
                  <a:pt x="2258068" y="1652060"/>
                  <a:pt x="2246968" y="1659271"/>
                </a:cubicBezTo>
                <a:cubicBezTo>
                  <a:pt x="2235869" y="1666482"/>
                  <a:pt x="2227742" y="1674514"/>
                  <a:pt x="2222589" y="1683367"/>
                </a:cubicBezTo>
                <a:lnTo>
                  <a:pt x="2221362" y="1683367"/>
                </a:lnTo>
                <a:lnTo>
                  <a:pt x="2218497" y="1652600"/>
                </a:lnTo>
                <a:lnTo>
                  <a:pt x="2166114" y="1652600"/>
                </a:lnTo>
                <a:cubicBezTo>
                  <a:pt x="2166541" y="1662583"/>
                  <a:pt x="2166916" y="1673180"/>
                  <a:pt x="2167240" y="1684393"/>
                </a:cubicBezTo>
                <a:cubicBezTo>
                  <a:pt x="2167565" y="1695606"/>
                  <a:pt x="2167735" y="1707844"/>
                  <a:pt x="2167752" y="1721107"/>
                </a:cubicBezTo>
                <a:lnTo>
                  <a:pt x="2167752" y="1880683"/>
                </a:lnTo>
                <a:lnTo>
                  <a:pt x="2228318" y="1880683"/>
                </a:lnTo>
                <a:lnTo>
                  <a:pt x="2228318" y="1744900"/>
                </a:lnTo>
                <a:cubicBezTo>
                  <a:pt x="2228916" y="1727792"/>
                  <a:pt x="2233356" y="1715584"/>
                  <a:pt x="2241639" y="1708276"/>
                </a:cubicBezTo>
                <a:cubicBezTo>
                  <a:pt x="2249921" y="1700969"/>
                  <a:pt x="2258460" y="1697411"/>
                  <a:pt x="2267255" y="1697603"/>
                </a:cubicBezTo>
                <a:cubicBezTo>
                  <a:pt x="2280004" y="1697944"/>
                  <a:pt x="2289038" y="1702790"/>
                  <a:pt x="2294357" y="1712142"/>
                </a:cubicBezTo>
                <a:cubicBezTo>
                  <a:pt x="2299677" y="1721494"/>
                  <a:pt x="2302255" y="1733304"/>
                  <a:pt x="2302093" y="1747571"/>
                </a:cubicBezTo>
                <a:lnTo>
                  <a:pt x="2302093" y="1880683"/>
                </a:lnTo>
                <a:lnTo>
                  <a:pt x="2362659" y="1880683"/>
                </a:lnTo>
                <a:lnTo>
                  <a:pt x="2362659" y="1741017"/>
                </a:lnTo>
                <a:cubicBezTo>
                  <a:pt x="2362182" y="1709202"/>
                  <a:pt x="2355054" y="1685730"/>
                  <a:pt x="2341274" y="1670604"/>
                </a:cubicBezTo>
                <a:cubicBezTo>
                  <a:pt x="2327495" y="1655478"/>
                  <a:pt x="2309926" y="1647975"/>
                  <a:pt x="2288568" y="1648095"/>
                </a:cubicBezTo>
                <a:close/>
                <a:moveTo>
                  <a:pt x="1570160" y="1648095"/>
                </a:moveTo>
                <a:cubicBezTo>
                  <a:pt x="1544963" y="1648319"/>
                  <a:pt x="1523470" y="1653690"/>
                  <a:pt x="1505679" y="1664208"/>
                </a:cubicBezTo>
                <a:cubicBezTo>
                  <a:pt x="1487888" y="1674726"/>
                  <a:pt x="1474283" y="1689045"/>
                  <a:pt x="1464864" y="1707166"/>
                </a:cubicBezTo>
                <a:cubicBezTo>
                  <a:pt x="1455445" y="1725286"/>
                  <a:pt x="1450696" y="1745863"/>
                  <a:pt x="1450615" y="1768895"/>
                </a:cubicBezTo>
                <a:cubicBezTo>
                  <a:pt x="1451032" y="1805449"/>
                  <a:pt x="1461043" y="1833827"/>
                  <a:pt x="1480648" y="1854030"/>
                </a:cubicBezTo>
                <a:cubicBezTo>
                  <a:pt x="1500252" y="1874232"/>
                  <a:pt x="1526950" y="1884482"/>
                  <a:pt x="1560740" y="1884778"/>
                </a:cubicBezTo>
                <a:cubicBezTo>
                  <a:pt x="1572976" y="1884676"/>
                  <a:pt x="1583932" y="1883653"/>
                  <a:pt x="1593608" y="1881710"/>
                </a:cubicBezTo>
                <a:cubicBezTo>
                  <a:pt x="1603284" y="1879766"/>
                  <a:pt x="1610759" y="1877516"/>
                  <a:pt x="1616032" y="1874959"/>
                </a:cubicBezTo>
                <a:lnTo>
                  <a:pt x="1609479" y="1829534"/>
                </a:lnTo>
                <a:cubicBezTo>
                  <a:pt x="1604590" y="1831813"/>
                  <a:pt x="1599112" y="1833606"/>
                  <a:pt x="1593045" y="1834912"/>
                </a:cubicBezTo>
                <a:cubicBezTo>
                  <a:pt x="1586978" y="1836218"/>
                  <a:pt x="1580169" y="1836884"/>
                  <a:pt x="1572617" y="1836909"/>
                </a:cubicBezTo>
                <a:cubicBezTo>
                  <a:pt x="1554860" y="1836764"/>
                  <a:pt x="1540406" y="1830601"/>
                  <a:pt x="1529253" y="1818420"/>
                </a:cubicBezTo>
                <a:cubicBezTo>
                  <a:pt x="1518101" y="1806240"/>
                  <a:pt x="1512350" y="1788912"/>
                  <a:pt x="1512000" y="1766437"/>
                </a:cubicBezTo>
                <a:cubicBezTo>
                  <a:pt x="1512128" y="1745916"/>
                  <a:pt x="1517401" y="1729083"/>
                  <a:pt x="1527820" y="1715938"/>
                </a:cubicBezTo>
                <a:cubicBezTo>
                  <a:pt x="1538239" y="1702793"/>
                  <a:pt x="1553034" y="1695999"/>
                  <a:pt x="1572208" y="1695555"/>
                </a:cubicBezTo>
                <a:cubicBezTo>
                  <a:pt x="1580553" y="1695632"/>
                  <a:pt x="1587618" y="1696400"/>
                  <a:pt x="1593403" y="1697859"/>
                </a:cubicBezTo>
                <a:cubicBezTo>
                  <a:pt x="1599188" y="1699319"/>
                  <a:pt x="1604001" y="1701009"/>
                  <a:pt x="1607841" y="1702929"/>
                </a:cubicBezTo>
                <a:lnTo>
                  <a:pt x="1617670" y="1656696"/>
                </a:lnTo>
                <a:cubicBezTo>
                  <a:pt x="1612619" y="1654544"/>
                  <a:pt x="1605929" y="1652598"/>
                  <a:pt x="1597601" y="1650858"/>
                </a:cubicBezTo>
                <a:cubicBezTo>
                  <a:pt x="1589273" y="1649118"/>
                  <a:pt x="1580126" y="1648197"/>
                  <a:pt x="1570160" y="1648095"/>
                </a:cubicBezTo>
                <a:close/>
                <a:moveTo>
                  <a:pt x="1336068" y="1648095"/>
                </a:moveTo>
                <a:cubicBezTo>
                  <a:pt x="1319434" y="1648334"/>
                  <a:pt x="1305568" y="1652060"/>
                  <a:pt x="1294468" y="1659271"/>
                </a:cubicBezTo>
                <a:cubicBezTo>
                  <a:pt x="1283369" y="1666482"/>
                  <a:pt x="1275242" y="1674514"/>
                  <a:pt x="1270089" y="1683367"/>
                </a:cubicBezTo>
                <a:lnTo>
                  <a:pt x="1268862" y="1683367"/>
                </a:lnTo>
                <a:lnTo>
                  <a:pt x="1265997" y="1652600"/>
                </a:lnTo>
                <a:lnTo>
                  <a:pt x="1213614" y="1652600"/>
                </a:lnTo>
                <a:cubicBezTo>
                  <a:pt x="1214041" y="1662583"/>
                  <a:pt x="1214416" y="1673180"/>
                  <a:pt x="1214741" y="1684393"/>
                </a:cubicBezTo>
                <a:cubicBezTo>
                  <a:pt x="1215065" y="1695606"/>
                  <a:pt x="1215235" y="1707844"/>
                  <a:pt x="1215252" y="1721107"/>
                </a:cubicBezTo>
                <a:lnTo>
                  <a:pt x="1215252" y="1880683"/>
                </a:lnTo>
                <a:lnTo>
                  <a:pt x="1275818" y="1880683"/>
                </a:lnTo>
                <a:lnTo>
                  <a:pt x="1275818" y="1744900"/>
                </a:lnTo>
                <a:cubicBezTo>
                  <a:pt x="1276416" y="1727792"/>
                  <a:pt x="1280856" y="1715584"/>
                  <a:pt x="1289139" y="1708276"/>
                </a:cubicBezTo>
                <a:cubicBezTo>
                  <a:pt x="1297421" y="1700969"/>
                  <a:pt x="1305960" y="1697411"/>
                  <a:pt x="1314755" y="1697603"/>
                </a:cubicBezTo>
                <a:cubicBezTo>
                  <a:pt x="1327503" y="1697944"/>
                  <a:pt x="1336538" y="1702790"/>
                  <a:pt x="1341857" y="1712142"/>
                </a:cubicBezTo>
                <a:cubicBezTo>
                  <a:pt x="1347177" y="1721494"/>
                  <a:pt x="1349755" y="1733304"/>
                  <a:pt x="1349593" y="1747571"/>
                </a:cubicBezTo>
                <a:lnTo>
                  <a:pt x="1349593" y="1880683"/>
                </a:lnTo>
                <a:lnTo>
                  <a:pt x="1410159" y="1880683"/>
                </a:lnTo>
                <a:lnTo>
                  <a:pt x="1410159" y="1741017"/>
                </a:lnTo>
                <a:cubicBezTo>
                  <a:pt x="1409682" y="1709202"/>
                  <a:pt x="1402554" y="1685730"/>
                  <a:pt x="1388774" y="1670604"/>
                </a:cubicBezTo>
                <a:cubicBezTo>
                  <a:pt x="1374995" y="1655478"/>
                  <a:pt x="1357426" y="1647975"/>
                  <a:pt x="1336068" y="1648095"/>
                </a:cubicBezTo>
                <a:close/>
                <a:moveTo>
                  <a:pt x="3793410" y="1647686"/>
                </a:moveTo>
                <a:cubicBezTo>
                  <a:pt x="3771100" y="1647978"/>
                  <a:pt x="3752184" y="1653669"/>
                  <a:pt x="3736661" y="1664757"/>
                </a:cubicBezTo>
                <a:cubicBezTo>
                  <a:pt x="3721139" y="1675845"/>
                  <a:pt x="3709327" y="1690574"/>
                  <a:pt x="3701224" y="1708944"/>
                </a:cubicBezTo>
                <a:cubicBezTo>
                  <a:pt x="3693120" y="1727314"/>
                  <a:pt x="3689043" y="1747568"/>
                  <a:pt x="3688990" y="1769706"/>
                </a:cubicBezTo>
                <a:cubicBezTo>
                  <a:pt x="3689193" y="1805514"/>
                  <a:pt x="3698813" y="1833554"/>
                  <a:pt x="3717849" y="1853825"/>
                </a:cubicBezTo>
                <a:cubicBezTo>
                  <a:pt x="3736886" y="1874096"/>
                  <a:pt x="3764122" y="1884414"/>
                  <a:pt x="3799557" y="1884778"/>
                </a:cubicBezTo>
                <a:cubicBezTo>
                  <a:pt x="3813823" y="1884744"/>
                  <a:pt x="3827289" y="1883585"/>
                  <a:pt x="3839953" y="1881301"/>
                </a:cubicBezTo>
                <a:cubicBezTo>
                  <a:pt x="3852618" y="1879017"/>
                  <a:pt x="3863719" y="1875812"/>
                  <a:pt x="3873258" y="1871687"/>
                </a:cubicBezTo>
                <a:lnTo>
                  <a:pt x="3864665" y="1829938"/>
                </a:lnTo>
                <a:cubicBezTo>
                  <a:pt x="3856950" y="1832662"/>
                  <a:pt x="3848543" y="1834900"/>
                  <a:pt x="3839444" y="1836651"/>
                </a:cubicBezTo>
                <a:cubicBezTo>
                  <a:pt x="3830345" y="1838402"/>
                  <a:pt x="3820191" y="1839307"/>
                  <a:pt x="3808983" y="1839367"/>
                </a:cubicBezTo>
                <a:cubicBezTo>
                  <a:pt x="3792146" y="1839529"/>
                  <a:pt x="3777870" y="1835310"/>
                  <a:pt x="3766156" y="1826709"/>
                </a:cubicBezTo>
                <a:cubicBezTo>
                  <a:pt x="3754442" y="1818109"/>
                  <a:pt x="3747952" y="1804153"/>
                  <a:pt x="3746689" y="1784842"/>
                </a:cubicBezTo>
                <a:lnTo>
                  <a:pt x="3883079" y="1784842"/>
                </a:lnTo>
                <a:cubicBezTo>
                  <a:pt x="3883684" y="1781535"/>
                  <a:pt x="3884110" y="1777820"/>
                  <a:pt x="3884358" y="1773695"/>
                </a:cubicBezTo>
                <a:cubicBezTo>
                  <a:pt x="3884605" y="1769570"/>
                  <a:pt x="3884724" y="1765241"/>
                  <a:pt x="3884716" y="1760707"/>
                </a:cubicBezTo>
                <a:cubicBezTo>
                  <a:pt x="3884367" y="1723732"/>
                  <a:pt x="3876062" y="1695676"/>
                  <a:pt x="3859799" y="1676540"/>
                </a:cubicBezTo>
                <a:cubicBezTo>
                  <a:pt x="3843536" y="1657404"/>
                  <a:pt x="3821406" y="1647786"/>
                  <a:pt x="3793410" y="1647686"/>
                </a:cubicBezTo>
                <a:close/>
                <a:moveTo>
                  <a:pt x="2996175" y="1647686"/>
                </a:moveTo>
                <a:cubicBezTo>
                  <a:pt x="2964606" y="1647896"/>
                  <a:pt x="2938856" y="1658316"/>
                  <a:pt x="2918925" y="1678945"/>
                </a:cubicBezTo>
                <a:cubicBezTo>
                  <a:pt x="2898994" y="1699574"/>
                  <a:pt x="2888709" y="1729147"/>
                  <a:pt x="2888071" y="1767666"/>
                </a:cubicBezTo>
                <a:cubicBezTo>
                  <a:pt x="2888632" y="1805006"/>
                  <a:pt x="2898559" y="1833863"/>
                  <a:pt x="2917850" y="1854236"/>
                </a:cubicBezTo>
                <a:cubicBezTo>
                  <a:pt x="2937142" y="1874609"/>
                  <a:pt x="2962430" y="1884926"/>
                  <a:pt x="2993716" y="1885188"/>
                </a:cubicBezTo>
                <a:cubicBezTo>
                  <a:pt x="3011025" y="1885310"/>
                  <a:pt x="3027753" y="1881339"/>
                  <a:pt x="3043899" y="1873274"/>
                </a:cubicBezTo>
                <a:cubicBezTo>
                  <a:pt x="3060045" y="1865210"/>
                  <a:pt x="3073368" y="1852321"/>
                  <a:pt x="3083869" y="1834607"/>
                </a:cubicBezTo>
                <a:cubicBezTo>
                  <a:pt x="3094369" y="1816893"/>
                  <a:pt x="3099806" y="1793623"/>
                  <a:pt x="3100179" y="1764797"/>
                </a:cubicBezTo>
                <a:cubicBezTo>
                  <a:pt x="3099840" y="1729624"/>
                  <a:pt x="3090493" y="1701450"/>
                  <a:pt x="3072139" y="1680276"/>
                </a:cubicBezTo>
                <a:cubicBezTo>
                  <a:pt x="3053786" y="1659101"/>
                  <a:pt x="3028464" y="1648238"/>
                  <a:pt x="2996175" y="1647686"/>
                </a:cubicBezTo>
                <a:close/>
                <a:moveTo>
                  <a:pt x="2490343" y="1647686"/>
                </a:moveTo>
                <a:cubicBezTo>
                  <a:pt x="2464635" y="1648128"/>
                  <a:pt x="2444361" y="1655016"/>
                  <a:pt x="2429520" y="1668350"/>
                </a:cubicBezTo>
                <a:cubicBezTo>
                  <a:pt x="2414680" y="1681684"/>
                  <a:pt x="2407107" y="1698811"/>
                  <a:pt x="2406801" y="1719730"/>
                </a:cubicBezTo>
                <a:cubicBezTo>
                  <a:pt x="2406563" y="1732354"/>
                  <a:pt x="2410927" y="1744390"/>
                  <a:pt x="2419896" y="1755836"/>
                </a:cubicBezTo>
                <a:cubicBezTo>
                  <a:pt x="2428865" y="1767282"/>
                  <a:pt x="2443870" y="1777372"/>
                  <a:pt x="2464911" y="1786104"/>
                </a:cubicBezTo>
                <a:cubicBezTo>
                  <a:pt x="2477226" y="1791225"/>
                  <a:pt x="2485823" y="1796141"/>
                  <a:pt x="2490702" y="1800853"/>
                </a:cubicBezTo>
                <a:cubicBezTo>
                  <a:pt x="2495582" y="1805565"/>
                  <a:pt x="2497923" y="1811301"/>
                  <a:pt x="2497727" y="1818061"/>
                </a:cubicBezTo>
                <a:cubicBezTo>
                  <a:pt x="2497744" y="1825112"/>
                  <a:pt x="2495146" y="1830677"/>
                  <a:pt x="2489933" y="1834757"/>
                </a:cubicBezTo>
                <a:cubicBezTo>
                  <a:pt x="2484720" y="1838837"/>
                  <a:pt x="2476790" y="1840920"/>
                  <a:pt x="2466142" y="1841005"/>
                </a:cubicBezTo>
                <a:cubicBezTo>
                  <a:pt x="2456429" y="1840809"/>
                  <a:pt x="2446692" y="1839153"/>
                  <a:pt x="2436930" y="1836037"/>
                </a:cubicBezTo>
                <a:cubicBezTo>
                  <a:pt x="2427168" y="1832922"/>
                  <a:pt x="2419171" y="1829525"/>
                  <a:pt x="2412939" y="1825846"/>
                </a:cubicBezTo>
                <a:lnTo>
                  <a:pt x="2401477" y="1869642"/>
                </a:lnTo>
                <a:cubicBezTo>
                  <a:pt x="2409220" y="1874210"/>
                  <a:pt x="2418701" y="1877858"/>
                  <a:pt x="2429921" y="1880585"/>
                </a:cubicBezTo>
                <a:cubicBezTo>
                  <a:pt x="2441141" y="1883312"/>
                  <a:pt x="2453078" y="1884710"/>
                  <a:pt x="2465731" y="1884778"/>
                </a:cubicBezTo>
                <a:cubicBezTo>
                  <a:pt x="2494388" y="1884490"/>
                  <a:pt x="2516456" y="1877908"/>
                  <a:pt x="2531938" y="1865034"/>
                </a:cubicBezTo>
                <a:cubicBezTo>
                  <a:pt x="2547419" y="1852160"/>
                  <a:pt x="2555248" y="1834727"/>
                  <a:pt x="2555426" y="1812735"/>
                </a:cubicBezTo>
                <a:cubicBezTo>
                  <a:pt x="2555477" y="1797029"/>
                  <a:pt x="2550873" y="1783474"/>
                  <a:pt x="2541615" y="1772071"/>
                </a:cubicBezTo>
                <a:cubicBezTo>
                  <a:pt x="2532357" y="1760667"/>
                  <a:pt x="2518136" y="1751005"/>
                  <a:pt x="2498955" y="1743084"/>
                </a:cubicBezTo>
                <a:cubicBezTo>
                  <a:pt x="2486018" y="1737774"/>
                  <a:pt x="2476926" y="1732926"/>
                  <a:pt x="2471679" y="1728539"/>
                </a:cubicBezTo>
                <a:cubicBezTo>
                  <a:pt x="2466432" y="1724152"/>
                  <a:pt x="2463903" y="1718894"/>
                  <a:pt x="2464091" y="1712765"/>
                </a:cubicBezTo>
                <a:cubicBezTo>
                  <a:pt x="2464116" y="1706483"/>
                  <a:pt x="2466526" y="1701327"/>
                  <a:pt x="2471320" y="1697298"/>
                </a:cubicBezTo>
                <a:cubicBezTo>
                  <a:pt x="2476115" y="1693269"/>
                  <a:pt x="2483139" y="1691186"/>
                  <a:pt x="2492394" y="1691049"/>
                </a:cubicBezTo>
                <a:cubicBezTo>
                  <a:pt x="2501096" y="1691212"/>
                  <a:pt x="2509182" y="1692526"/>
                  <a:pt x="2516651" y="1694993"/>
                </a:cubicBezTo>
                <a:cubicBezTo>
                  <a:pt x="2524121" y="1697460"/>
                  <a:pt x="2530362" y="1700107"/>
                  <a:pt x="2535375" y="1702932"/>
                </a:cubicBezTo>
                <a:lnTo>
                  <a:pt x="2546833" y="1660367"/>
                </a:lnTo>
                <a:cubicBezTo>
                  <a:pt x="2540209" y="1656796"/>
                  <a:pt x="2532075" y="1653813"/>
                  <a:pt x="2522431" y="1651419"/>
                </a:cubicBezTo>
                <a:cubicBezTo>
                  <a:pt x="2512787" y="1649024"/>
                  <a:pt x="2502091" y="1647779"/>
                  <a:pt x="2490343" y="1647686"/>
                </a:cubicBezTo>
                <a:close/>
                <a:moveTo>
                  <a:pt x="2024625" y="1647686"/>
                </a:moveTo>
                <a:cubicBezTo>
                  <a:pt x="1993056" y="1647896"/>
                  <a:pt x="1967306" y="1658316"/>
                  <a:pt x="1947375" y="1678945"/>
                </a:cubicBezTo>
                <a:cubicBezTo>
                  <a:pt x="1927444" y="1699574"/>
                  <a:pt x="1917159" y="1729147"/>
                  <a:pt x="1916521" y="1767666"/>
                </a:cubicBezTo>
                <a:cubicBezTo>
                  <a:pt x="1917082" y="1805006"/>
                  <a:pt x="1927009" y="1833863"/>
                  <a:pt x="1946300" y="1854236"/>
                </a:cubicBezTo>
                <a:cubicBezTo>
                  <a:pt x="1965592" y="1874609"/>
                  <a:pt x="1990880" y="1884926"/>
                  <a:pt x="2022166" y="1885188"/>
                </a:cubicBezTo>
                <a:cubicBezTo>
                  <a:pt x="2039475" y="1885310"/>
                  <a:pt x="2056203" y="1881339"/>
                  <a:pt x="2072349" y="1873274"/>
                </a:cubicBezTo>
                <a:cubicBezTo>
                  <a:pt x="2088495" y="1865210"/>
                  <a:pt x="2101818" y="1852321"/>
                  <a:pt x="2112318" y="1834607"/>
                </a:cubicBezTo>
                <a:cubicBezTo>
                  <a:pt x="2122819" y="1816893"/>
                  <a:pt x="2128256" y="1793623"/>
                  <a:pt x="2128630" y="1764797"/>
                </a:cubicBezTo>
                <a:cubicBezTo>
                  <a:pt x="2128290" y="1729624"/>
                  <a:pt x="2118943" y="1701450"/>
                  <a:pt x="2100590" y="1680276"/>
                </a:cubicBezTo>
                <a:cubicBezTo>
                  <a:pt x="2082236" y="1659101"/>
                  <a:pt x="2056914" y="1648238"/>
                  <a:pt x="2024625" y="1647686"/>
                </a:cubicBezTo>
                <a:close/>
                <a:moveTo>
                  <a:pt x="1722979" y="1593212"/>
                </a:moveTo>
                <a:lnTo>
                  <a:pt x="1663232" y="1610824"/>
                </a:lnTo>
                <a:lnTo>
                  <a:pt x="1663232" y="1652600"/>
                </a:lnTo>
                <a:lnTo>
                  <a:pt x="1633333" y="1652600"/>
                </a:lnTo>
                <a:lnTo>
                  <a:pt x="1633333" y="1697193"/>
                </a:lnTo>
                <a:lnTo>
                  <a:pt x="1663232" y="1697193"/>
                </a:lnTo>
                <a:lnTo>
                  <a:pt x="1663232" y="1802493"/>
                </a:lnTo>
                <a:cubicBezTo>
                  <a:pt x="1662843" y="1811506"/>
                  <a:pt x="1663758" y="1822381"/>
                  <a:pt x="1665976" y="1835116"/>
                </a:cubicBezTo>
                <a:cubicBezTo>
                  <a:pt x="1668194" y="1847852"/>
                  <a:pt x="1674050" y="1859177"/>
                  <a:pt x="1683544" y="1869090"/>
                </a:cubicBezTo>
                <a:cubicBezTo>
                  <a:pt x="1693037" y="1879004"/>
                  <a:pt x="1708503" y="1884233"/>
                  <a:pt x="1729942" y="1884778"/>
                </a:cubicBezTo>
                <a:cubicBezTo>
                  <a:pt x="1738824" y="1884761"/>
                  <a:pt x="1746760" y="1884284"/>
                  <a:pt x="1753748" y="1883346"/>
                </a:cubicBezTo>
                <a:cubicBezTo>
                  <a:pt x="1760737" y="1882409"/>
                  <a:pt x="1766317" y="1881113"/>
                  <a:pt x="1770490" y="1879459"/>
                </a:cubicBezTo>
                <a:lnTo>
                  <a:pt x="1769670" y="1833222"/>
                </a:lnTo>
                <a:cubicBezTo>
                  <a:pt x="1766701" y="1833846"/>
                  <a:pt x="1763732" y="1834341"/>
                  <a:pt x="1760762" y="1834708"/>
                </a:cubicBezTo>
                <a:cubicBezTo>
                  <a:pt x="1757793" y="1835075"/>
                  <a:pt x="1754209" y="1835262"/>
                  <a:pt x="1750011" y="1835271"/>
                </a:cubicBezTo>
                <a:cubicBezTo>
                  <a:pt x="1740821" y="1835365"/>
                  <a:pt x="1734012" y="1832309"/>
                  <a:pt x="1729583" y="1826103"/>
                </a:cubicBezTo>
                <a:cubicBezTo>
                  <a:pt x="1725155" y="1819898"/>
                  <a:pt x="1722953" y="1809979"/>
                  <a:pt x="1722979" y="1796347"/>
                </a:cubicBezTo>
                <a:lnTo>
                  <a:pt x="1722979" y="1697193"/>
                </a:lnTo>
                <a:lnTo>
                  <a:pt x="1773357" y="1697193"/>
                </a:lnTo>
                <a:lnTo>
                  <a:pt x="1773357" y="1652600"/>
                </a:lnTo>
                <a:lnTo>
                  <a:pt x="1722979" y="1652600"/>
                </a:lnTo>
                <a:close/>
                <a:moveTo>
                  <a:pt x="3202910" y="1565771"/>
                </a:moveTo>
                <a:lnTo>
                  <a:pt x="3202910" y="1618145"/>
                </a:lnTo>
                <a:lnTo>
                  <a:pt x="3280320" y="1618145"/>
                </a:lnTo>
                <a:lnTo>
                  <a:pt x="3280320" y="1880683"/>
                </a:lnTo>
                <a:lnTo>
                  <a:pt x="3340886" y="1880683"/>
                </a:lnTo>
                <a:lnTo>
                  <a:pt x="3340886" y="1618145"/>
                </a:lnTo>
                <a:lnTo>
                  <a:pt x="3418705" y="1618145"/>
                </a:lnTo>
                <a:lnTo>
                  <a:pt x="3418705" y="1565771"/>
                </a:lnTo>
                <a:close/>
                <a:moveTo>
                  <a:pt x="2650460" y="1565771"/>
                </a:moveTo>
                <a:lnTo>
                  <a:pt x="2650460" y="1618145"/>
                </a:lnTo>
                <a:lnTo>
                  <a:pt x="2727870" y="1618145"/>
                </a:lnTo>
                <a:lnTo>
                  <a:pt x="2727870" y="1880683"/>
                </a:lnTo>
                <a:lnTo>
                  <a:pt x="2788436" y="1880683"/>
                </a:lnTo>
                <a:lnTo>
                  <a:pt x="2788436" y="1618145"/>
                </a:lnTo>
                <a:lnTo>
                  <a:pt x="2866255" y="1618145"/>
                </a:lnTo>
                <a:lnTo>
                  <a:pt x="2866255" y="1565771"/>
                </a:lnTo>
                <a:close/>
                <a:moveTo>
                  <a:pt x="751804" y="1565771"/>
                </a:moveTo>
                <a:lnTo>
                  <a:pt x="751804" y="1880683"/>
                </a:lnTo>
                <a:lnTo>
                  <a:pt x="812370" y="1880683"/>
                </a:lnTo>
                <a:lnTo>
                  <a:pt x="812370" y="1749209"/>
                </a:lnTo>
                <a:lnTo>
                  <a:pt x="913125" y="1749209"/>
                </a:lnTo>
                <a:lnTo>
                  <a:pt x="913125" y="1699702"/>
                </a:lnTo>
                <a:lnTo>
                  <a:pt x="812370" y="1699702"/>
                </a:lnTo>
                <a:lnTo>
                  <a:pt x="812370" y="1616507"/>
                </a:lnTo>
                <a:lnTo>
                  <a:pt x="920497" y="1616507"/>
                </a:lnTo>
                <a:lnTo>
                  <a:pt x="920497" y="1565771"/>
                </a:lnTo>
                <a:close/>
                <a:moveTo>
                  <a:pt x="1845201" y="1557989"/>
                </a:moveTo>
                <a:cubicBezTo>
                  <a:pt x="1835617" y="1558159"/>
                  <a:pt x="1827876" y="1561195"/>
                  <a:pt x="1821976" y="1567095"/>
                </a:cubicBezTo>
                <a:cubicBezTo>
                  <a:pt x="1816076" y="1572995"/>
                  <a:pt x="1813040" y="1580736"/>
                  <a:pt x="1812870" y="1590320"/>
                </a:cubicBezTo>
                <a:cubicBezTo>
                  <a:pt x="1813015" y="1599724"/>
                  <a:pt x="1815999" y="1607414"/>
                  <a:pt x="1821822" y="1613391"/>
                </a:cubicBezTo>
                <a:cubicBezTo>
                  <a:pt x="1827646" y="1619368"/>
                  <a:pt x="1835438" y="1622454"/>
                  <a:pt x="1845201" y="1622650"/>
                </a:cubicBezTo>
                <a:cubicBezTo>
                  <a:pt x="1854801" y="1622531"/>
                  <a:pt x="1862611" y="1619598"/>
                  <a:pt x="1868630" y="1613851"/>
                </a:cubicBezTo>
                <a:cubicBezTo>
                  <a:pt x="1874650" y="1608105"/>
                  <a:pt x="1877753" y="1600261"/>
                  <a:pt x="1877941" y="1590320"/>
                </a:cubicBezTo>
                <a:cubicBezTo>
                  <a:pt x="1877805" y="1580736"/>
                  <a:pt x="1874803" y="1572995"/>
                  <a:pt x="1868937" y="1567095"/>
                </a:cubicBezTo>
                <a:cubicBezTo>
                  <a:pt x="1863071" y="1561195"/>
                  <a:pt x="1855159" y="1558159"/>
                  <a:pt x="1845201" y="1557989"/>
                </a:cubicBezTo>
                <a:close/>
                <a:moveTo>
                  <a:pt x="3453627" y="1551436"/>
                </a:moveTo>
                <a:lnTo>
                  <a:pt x="3453627" y="1880683"/>
                </a:lnTo>
                <a:lnTo>
                  <a:pt x="3514193" y="1880683"/>
                </a:lnTo>
                <a:lnTo>
                  <a:pt x="3514193" y="1742246"/>
                </a:lnTo>
                <a:cubicBezTo>
                  <a:pt x="3514851" y="1725513"/>
                  <a:pt x="3519376" y="1713823"/>
                  <a:pt x="3527770" y="1707176"/>
                </a:cubicBezTo>
                <a:cubicBezTo>
                  <a:pt x="3536163" y="1700529"/>
                  <a:pt x="3544480" y="1697338"/>
                  <a:pt x="3552720" y="1697603"/>
                </a:cubicBezTo>
                <a:cubicBezTo>
                  <a:pt x="3565665" y="1697935"/>
                  <a:pt x="3574819" y="1702901"/>
                  <a:pt x="3580181" y="1712501"/>
                </a:cubicBezTo>
                <a:cubicBezTo>
                  <a:pt x="3585543" y="1722100"/>
                  <a:pt x="3588139" y="1734336"/>
                  <a:pt x="3587968" y="1749209"/>
                </a:cubicBezTo>
                <a:lnTo>
                  <a:pt x="3587968" y="1880683"/>
                </a:lnTo>
                <a:lnTo>
                  <a:pt x="3648534" y="1880683"/>
                </a:lnTo>
                <a:lnTo>
                  <a:pt x="3648534" y="1744294"/>
                </a:lnTo>
                <a:cubicBezTo>
                  <a:pt x="3648048" y="1710891"/>
                  <a:pt x="3641040" y="1686396"/>
                  <a:pt x="3627507" y="1670809"/>
                </a:cubicBezTo>
                <a:cubicBezTo>
                  <a:pt x="3613975" y="1655222"/>
                  <a:pt x="3596834" y="1647514"/>
                  <a:pt x="3576082" y="1647686"/>
                </a:cubicBezTo>
                <a:cubicBezTo>
                  <a:pt x="3565955" y="1647549"/>
                  <a:pt x="3555367" y="1649970"/>
                  <a:pt x="3544318" y="1654948"/>
                </a:cubicBezTo>
                <a:cubicBezTo>
                  <a:pt x="3533269" y="1659926"/>
                  <a:pt x="3523500" y="1668280"/>
                  <a:pt x="3515013" y="1680009"/>
                </a:cubicBezTo>
                <a:lnTo>
                  <a:pt x="3514193" y="1680009"/>
                </a:lnTo>
                <a:lnTo>
                  <a:pt x="3514193" y="1551436"/>
                </a:lnTo>
                <a:close/>
                <a:moveTo>
                  <a:pt x="1810568" y="1233125"/>
                </a:moveTo>
                <a:cubicBezTo>
                  <a:pt x="1824766" y="1233561"/>
                  <a:pt x="1835609" y="1239349"/>
                  <a:pt x="1843097" y="1250489"/>
                </a:cubicBezTo>
                <a:cubicBezTo>
                  <a:pt x="1850584" y="1261629"/>
                  <a:pt x="1854358" y="1275509"/>
                  <a:pt x="1854418" y="1292129"/>
                </a:cubicBezTo>
                <a:cubicBezTo>
                  <a:pt x="1854375" y="1310013"/>
                  <a:pt x="1850875" y="1324951"/>
                  <a:pt x="1843916" y="1336945"/>
                </a:cubicBezTo>
                <a:cubicBezTo>
                  <a:pt x="1836958" y="1348939"/>
                  <a:pt x="1826798" y="1355170"/>
                  <a:pt x="1813437" y="1355640"/>
                </a:cubicBezTo>
                <a:cubicBezTo>
                  <a:pt x="1798436" y="1355144"/>
                  <a:pt x="1786944" y="1348145"/>
                  <a:pt x="1778961" y="1334640"/>
                </a:cubicBezTo>
                <a:cubicBezTo>
                  <a:pt x="1770978" y="1321136"/>
                  <a:pt x="1766761" y="1304097"/>
                  <a:pt x="1766308" y="1283525"/>
                </a:cubicBezTo>
                <a:cubicBezTo>
                  <a:pt x="1766521" y="1271938"/>
                  <a:pt x="1769010" y="1262423"/>
                  <a:pt x="1773776" y="1254979"/>
                </a:cubicBezTo>
                <a:cubicBezTo>
                  <a:pt x="1778542" y="1247535"/>
                  <a:pt x="1784309" y="1242026"/>
                  <a:pt x="1791079" y="1238452"/>
                </a:cubicBezTo>
                <a:cubicBezTo>
                  <a:pt x="1797848" y="1234878"/>
                  <a:pt x="1804345" y="1233103"/>
                  <a:pt x="1810568" y="1233125"/>
                </a:cubicBezTo>
                <a:close/>
                <a:moveTo>
                  <a:pt x="3147345" y="1206503"/>
                </a:moveTo>
                <a:cubicBezTo>
                  <a:pt x="3157692" y="1206753"/>
                  <a:pt x="3166095" y="1210486"/>
                  <a:pt x="3172556" y="1217702"/>
                </a:cubicBezTo>
                <a:cubicBezTo>
                  <a:pt x="3179017" y="1224917"/>
                  <a:pt x="3183747" y="1234113"/>
                  <a:pt x="3186747" y="1245289"/>
                </a:cubicBezTo>
                <a:cubicBezTo>
                  <a:pt x="3189748" y="1256465"/>
                  <a:pt x="3191230" y="1268119"/>
                  <a:pt x="3191194" y="1280252"/>
                </a:cubicBezTo>
                <a:cubicBezTo>
                  <a:pt x="3191143" y="1301105"/>
                  <a:pt x="3187353" y="1318603"/>
                  <a:pt x="3179822" y="1332747"/>
                </a:cubicBezTo>
                <a:cubicBezTo>
                  <a:pt x="3172292" y="1346891"/>
                  <a:pt x="3161330" y="1354249"/>
                  <a:pt x="3146935" y="1354820"/>
                </a:cubicBezTo>
                <a:cubicBezTo>
                  <a:pt x="3132148" y="1354266"/>
                  <a:pt x="3120946" y="1346976"/>
                  <a:pt x="3113331" y="1332952"/>
                </a:cubicBezTo>
                <a:cubicBezTo>
                  <a:pt x="3105715" y="1318927"/>
                  <a:pt x="3101890" y="1301497"/>
                  <a:pt x="3101856" y="1280661"/>
                </a:cubicBezTo>
                <a:cubicBezTo>
                  <a:pt x="3101795" y="1268782"/>
                  <a:pt x="3103237" y="1257214"/>
                  <a:pt x="3106182" y="1245957"/>
                </a:cubicBezTo>
                <a:cubicBezTo>
                  <a:pt x="3109126" y="1234700"/>
                  <a:pt x="3113938" y="1225378"/>
                  <a:pt x="3120616" y="1217990"/>
                </a:cubicBezTo>
                <a:cubicBezTo>
                  <a:pt x="3127295" y="1210603"/>
                  <a:pt x="3136204" y="1206774"/>
                  <a:pt x="3147345" y="1206503"/>
                </a:cubicBezTo>
                <a:close/>
                <a:moveTo>
                  <a:pt x="2347245" y="1206503"/>
                </a:moveTo>
                <a:cubicBezTo>
                  <a:pt x="2357592" y="1206753"/>
                  <a:pt x="2365995" y="1210486"/>
                  <a:pt x="2372456" y="1217702"/>
                </a:cubicBezTo>
                <a:cubicBezTo>
                  <a:pt x="2378917" y="1224917"/>
                  <a:pt x="2383647" y="1234113"/>
                  <a:pt x="2386647" y="1245289"/>
                </a:cubicBezTo>
                <a:cubicBezTo>
                  <a:pt x="2389648" y="1256465"/>
                  <a:pt x="2391130" y="1268119"/>
                  <a:pt x="2391095" y="1280252"/>
                </a:cubicBezTo>
                <a:cubicBezTo>
                  <a:pt x="2391043" y="1301105"/>
                  <a:pt x="2387253" y="1318603"/>
                  <a:pt x="2379723" y="1332747"/>
                </a:cubicBezTo>
                <a:cubicBezTo>
                  <a:pt x="2372192" y="1346891"/>
                  <a:pt x="2361230" y="1354249"/>
                  <a:pt x="2346835" y="1354820"/>
                </a:cubicBezTo>
                <a:cubicBezTo>
                  <a:pt x="2332048" y="1354266"/>
                  <a:pt x="2320846" y="1346976"/>
                  <a:pt x="2313231" y="1332952"/>
                </a:cubicBezTo>
                <a:cubicBezTo>
                  <a:pt x="2305615" y="1318927"/>
                  <a:pt x="2301790" y="1301497"/>
                  <a:pt x="2301756" y="1280661"/>
                </a:cubicBezTo>
                <a:cubicBezTo>
                  <a:pt x="2301695" y="1268782"/>
                  <a:pt x="2303137" y="1257214"/>
                  <a:pt x="2306082" y="1245957"/>
                </a:cubicBezTo>
                <a:cubicBezTo>
                  <a:pt x="2309026" y="1234700"/>
                  <a:pt x="2313838" y="1225378"/>
                  <a:pt x="2320516" y="1217990"/>
                </a:cubicBezTo>
                <a:cubicBezTo>
                  <a:pt x="2327195" y="1210603"/>
                  <a:pt x="2336104" y="1206774"/>
                  <a:pt x="2347245" y="1206503"/>
                </a:cubicBezTo>
                <a:close/>
                <a:moveTo>
                  <a:pt x="3269176" y="1166825"/>
                </a:moveTo>
                <a:lnTo>
                  <a:pt x="3332649" y="1394908"/>
                </a:lnTo>
                <a:lnTo>
                  <a:pt x="3387523" y="1394908"/>
                </a:lnTo>
                <a:lnTo>
                  <a:pt x="3412503" y="1307719"/>
                </a:lnTo>
                <a:cubicBezTo>
                  <a:pt x="3415566" y="1296938"/>
                  <a:pt x="3418347" y="1285699"/>
                  <a:pt x="3420847" y="1274002"/>
                </a:cubicBezTo>
                <a:cubicBezTo>
                  <a:pt x="3423346" y="1262304"/>
                  <a:pt x="3425615" y="1249634"/>
                  <a:pt x="3427655" y="1235992"/>
                </a:cubicBezTo>
                <a:lnTo>
                  <a:pt x="3428473" y="1235992"/>
                </a:lnTo>
                <a:cubicBezTo>
                  <a:pt x="3430700" y="1249584"/>
                  <a:pt x="3433004" y="1262150"/>
                  <a:pt x="3435384" y="1273692"/>
                </a:cubicBezTo>
                <a:cubicBezTo>
                  <a:pt x="3437764" y="1285234"/>
                  <a:pt x="3440375" y="1296571"/>
                  <a:pt x="3443216" y="1307704"/>
                </a:cubicBezTo>
                <a:lnTo>
                  <a:pt x="3466148" y="1394908"/>
                </a:lnTo>
                <a:lnTo>
                  <a:pt x="3521022" y="1394908"/>
                </a:lnTo>
                <a:lnTo>
                  <a:pt x="3587774" y="1166825"/>
                </a:lnTo>
                <a:lnTo>
                  <a:pt x="3528393" y="1166825"/>
                </a:lnTo>
                <a:lnTo>
                  <a:pt x="3507918" y="1264714"/>
                </a:lnTo>
                <a:cubicBezTo>
                  <a:pt x="3505239" y="1277795"/>
                  <a:pt x="3502816" y="1290543"/>
                  <a:pt x="3500649" y="1302958"/>
                </a:cubicBezTo>
                <a:cubicBezTo>
                  <a:pt x="3498482" y="1315373"/>
                  <a:pt x="3496673" y="1327609"/>
                  <a:pt x="3495223" y="1339666"/>
                </a:cubicBezTo>
                <a:lnTo>
                  <a:pt x="3493994" y="1339666"/>
                </a:lnTo>
                <a:cubicBezTo>
                  <a:pt x="3491947" y="1327430"/>
                  <a:pt x="3489592" y="1315143"/>
                  <a:pt x="3486931" y="1302804"/>
                </a:cubicBezTo>
                <a:cubicBezTo>
                  <a:pt x="3484269" y="1290466"/>
                  <a:pt x="3481300" y="1277769"/>
                  <a:pt x="3478024" y="1264714"/>
                </a:cubicBezTo>
                <a:lnTo>
                  <a:pt x="3453863" y="1166825"/>
                </a:lnTo>
                <a:lnTo>
                  <a:pt x="3405951" y="1166825"/>
                </a:lnTo>
                <a:lnTo>
                  <a:pt x="3380562" y="1267581"/>
                </a:lnTo>
                <a:cubicBezTo>
                  <a:pt x="3377823" y="1278930"/>
                  <a:pt x="3375007" y="1290739"/>
                  <a:pt x="3372115" y="1303009"/>
                </a:cubicBezTo>
                <a:cubicBezTo>
                  <a:pt x="3369223" y="1315279"/>
                  <a:pt x="3366715" y="1327498"/>
                  <a:pt x="3364591" y="1339666"/>
                </a:cubicBezTo>
                <a:lnTo>
                  <a:pt x="3363362" y="1339666"/>
                </a:lnTo>
                <a:cubicBezTo>
                  <a:pt x="3361698" y="1327567"/>
                  <a:pt x="3359805" y="1315416"/>
                  <a:pt x="3357680" y="1303214"/>
                </a:cubicBezTo>
                <a:cubicBezTo>
                  <a:pt x="3355556" y="1291012"/>
                  <a:pt x="3353355" y="1278861"/>
                  <a:pt x="3351077" y="1266762"/>
                </a:cubicBezTo>
                <a:lnTo>
                  <a:pt x="3331830" y="1166825"/>
                </a:lnTo>
                <a:close/>
                <a:moveTo>
                  <a:pt x="3148575" y="1161911"/>
                </a:moveTo>
                <a:cubicBezTo>
                  <a:pt x="3117006" y="1162121"/>
                  <a:pt x="3091256" y="1172541"/>
                  <a:pt x="3071325" y="1193170"/>
                </a:cubicBezTo>
                <a:cubicBezTo>
                  <a:pt x="3051394" y="1213799"/>
                  <a:pt x="3041109" y="1243372"/>
                  <a:pt x="3040471" y="1281890"/>
                </a:cubicBezTo>
                <a:cubicBezTo>
                  <a:pt x="3041032" y="1319231"/>
                  <a:pt x="3050959" y="1348088"/>
                  <a:pt x="3070250" y="1368461"/>
                </a:cubicBezTo>
                <a:cubicBezTo>
                  <a:pt x="3089542" y="1388833"/>
                  <a:pt x="3114830" y="1399151"/>
                  <a:pt x="3146116" y="1399413"/>
                </a:cubicBezTo>
                <a:cubicBezTo>
                  <a:pt x="3163425" y="1399535"/>
                  <a:pt x="3180153" y="1395564"/>
                  <a:pt x="3196299" y="1387499"/>
                </a:cubicBezTo>
                <a:cubicBezTo>
                  <a:pt x="3212445" y="1379435"/>
                  <a:pt x="3225768" y="1366546"/>
                  <a:pt x="3236269" y="1348832"/>
                </a:cubicBezTo>
                <a:cubicBezTo>
                  <a:pt x="3246769" y="1331118"/>
                  <a:pt x="3252206" y="1307848"/>
                  <a:pt x="3252579" y="1279022"/>
                </a:cubicBezTo>
                <a:cubicBezTo>
                  <a:pt x="3252240" y="1243849"/>
                  <a:pt x="3242893" y="1215675"/>
                  <a:pt x="3224540" y="1194501"/>
                </a:cubicBezTo>
                <a:cubicBezTo>
                  <a:pt x="3206186" y="1173326"/>
                  <a:pt x="3180864" y="1162463"/>
                  <a:pt x="3148575" y="1161911"/>
                </a:cubicBezTo>
                <a:close/>
                <a:moveTo>
                  <a:pt x="2348475" y="1161911"/>
                </a:moveTo>
                <a:cubicBezTo>
                  <a:pt x="2316906" y="1162121"/>
                  <a:pt x="2291156" y="1172541"/>
                  <a:pt x="2271225" y="1193170"/>
                </a:cubicBezTo>
                <a:cubicBezTo>
                  <a:pt x="2251294" y="1213799"/>
                  <a:pt x="2241009" y="1243372"/>
                  <a:pt x="2240371" y="1281890"/>
                </a:cubicBezTo>
                <a:cubicBezTo>
                  <a:pt x="2240932" y="1319231"/>
                  <a:pt x="2250859" y="1348088"/>
                  <a:pt x="2270150" y="1368461"/>
                </a:cubicBezTo>
                <a:cubicBezTo>
                  <a:pt x="2289442" y="1388833"/>
                  <a:pt x="2314730" y="1399151"/>
                  <a:pt x="2346016" y="1399413"/>
                </a:cubicBezTo>
                <a:cubicBezTo>
                  <a:pt x="2363325" y="1399535"/>
                  <a:pt x="2380053" y="1395564"/>
                  <a:pt x="2396199" y="1387499"/>
                </a:cubicBezTo>
                <a:cubicBezTo>
                  <a:pt x="2412345" y="1379435"/>
                  <a:pt x="2425668" y="1366546"/>
                  <a:pt x="2436168" y="1348832"/>
                </a:cubicBezTo>
                <a:cubicBezTo>
                  <a:pt x="2446669" y="1331118"/>
                  <a:pt x="2452106" y="1307848"/>
                  <a:pt x="2452480" y="1279022"/>
                </a:cubicBezTo>
                <a:cubicBezTo>
                  <a:pt x="2452140" y="1243849"/>
                  <a:pt x="2442793" y="1215675"/>
                  <a:pt x="2424440" y="1194501"/>
                </a:cubicBezTo>
                <a:cubicBezTo>
                  <a:pt x="2406086" y="1173326"/>
                  <a:pt x="2380764" y="1162463"/>
                  <a:pt x="2348475" y="1161911"/>
                </a:cubicBezTo>
                <a:close/>
                <a:moveTo>
                  <a:pt x="1151110" y="1139333"/>
                </a:moveTo>
                <a:lnTo>
                  <a:pt x="1152747" y="1139333"/>
                </a:lnTo>
                <a:cubicBezTo>
                  <a:pt x="1152108" y="1148612"/>
                  <a:pt x="1151545" y="1158019"/>
                  <a:pt x="1151059" y="1167553"/>
                </a:cubicBezTo>
                <a:cubicBezTo>
                  <a:pt x="1150573" y="1177088"/>
                  <a:pt x="1150317" y="1186392"/>
                  <a:pt x="1150292" y="1195466"/>
                </a:cubicBezTo>
                <a:lnTo>
                  <a:pt x="1150292" y="1272496"/>
                </a:lnTo>
                <a:lnTo>
                  <a:pt x="1079435" y="1272496"/>
                </a:lnTo>
                <a:lnTo>
                  <a:pt x="1079435" y="1271676"/>
                </a:lnTo>
                <a:lnTo>
                  <a:pt x="1124898" y="1193827"/>
                </a:lnTo>
                <a:cubicBezTo>
                  <a:pt x="1129523" y="1185078"/>
                  <a:pt x="1133892" y="1176252"/>
                  <a:pt x="1138004" y="1167349"/>
                </a:cubicBezTo>
                <a:cubicBezTo>
                  <a:pt x="1142117" y="1158445"/>
                  <a:pt x="1146486" y="1149107"/>
                  <a:pt x="1151110" y="1139333"/>
                </a:cubicBezTo>
                <a:close/>
                <a:moveTo>
                  <a:pt x="1564270" y="1085320"/>
                </a:moveTo>
                <a:lnTo>
                  <a:pt x="1488915" y="1123784"/>
                </a:lnTo>
                <a:lnTo>
                  <a:pt x="1502021" y="1167184"/>
                </a:lnTo>
                <a:lnTo>
                  <a:pt x="1555266" y="1139333"/>
                </a:lnTo>
                <a:lnTo>
                  <a:pt x="1556085" y="1139333"/>
                </a:lnTo>
                <a:lnTo>
                  <a:pt x="1556085" y="1394908"/>
                </a:lnTo>
                <a:lnTo>
                  <a:pt x="1615013" y="1394908"/>
                </a:lnTo>
                <a:lnTo>
                  <a:pt x="1615013" y="1085320"/>
                </a:lnTo>
                <a:close/>
                <a:moveTo>
                  <a:pt x="1138004" y="1085320"/>
                </a:moveTo>
                <a:lnTo>
                  <a:pt x="1025371" y="1279042"/>
                </a:lnTo>
                <a:lnTo>
                  <a:pt x="1025371" y="1318317"/>
                </a:lnTo>
                <a:lnTo>
                  <a:pt x="1150292" y="1318317"/>
                </a:lnTo>
                <a:lnTo>
                  <a:pt x="1150292" y="1394908"/>
                </a:lnTo>
                <a:lnTo>
                  <a:pt x="1206352" y="1394908"/>
                </a:lnTo>
                <a:lnTo>
                  <a:pt x="1206352" y="1318317"/>
                </a:lnTo>
                <a:lnTo>
                  <a:pt x="1241985" y="1318317"/>
                </a:lnTo>
                <a:lnTo>
                  <a:pt x="1241985" y="1272496"/>
                </a:lnTo>
                <a:lnTo>
                  <a:pt x="1206352" y="1272496"/>
                </a:lnTo>
                <a:lnTo>
                  <a:pt x="1206352" y="1085320"/>
                </a:lnTo>
                <a:close/>
                <a:moveTo>
                  <a:pt x="1885519" y="1080815"/>
                </a:moveTo>
                <a:cubicBezTo>
                  <a:pt x="1848875" y="1081234"/>
                  <a:pt x="1818798" y="1087639"/>
                  <a:pt x="1795288" y="1100031"/>
                </a:cubicBezTo>
                <a:cubicBezTo>
                  <a:pt x="1771779" y="1112423"/>
                  <a:pt x="1753530" y="1128286"/>
                  <a:pt x="1740542" y="1147620"/>
                </a:cubicBezTo>
                <a:cubicBezTo>
                  <a:pt x="1727555" y="1166953"/>
                  <a:pt x="1718522" y="1187243"/>
                  <a:pt x="1713443" y="1208488"/>
                </a:cubicBezTo>
                <a:cubicBezTo>
                  <a:pt x="1708365" y="1229733"/>
                  <a:pt x="1705934" y="1249419"/>
                  <a:pt x="1706152" y="1267545"/>
                </a:cubicBezTo>
                <a:cubicBezTo>
                  <a:pt x="1706184" y="1293036"/>
                  <a:pt x="1710302" y="1315662"/>
                  <a:pt x="1718507" y="1335423"/>
                </a:cubicBezTo>
                <a:cubicBezTo>
                  <a:pt x="1726711" y="1355183"/>
                  <a:pt x="1738807" y="1370732"/>
                  <a:pt x="1754794" y="1382070"/>
                </a:cubicBezTo>
                <a:cubicBezTo>
                  <a:pt x="1770781" y="1393408"/>
                  <a:pt x="1790465" y="1399189"/>
                  <a:pt x="1813846" y="1399413"/>
                </a:cubicBezTo>
                <a:cubicBezTo>
                  <a:pt x="1834819" y="1399138"/>
                  <a:pt x="1852809" y="1393959"/>
                  <a:pt x="1867814" y="1383876"/>
                </a:cubicBezTo>
                <a:cubicBezTo>
                  <a:pt x="1882820" y="1373792"/>
                  <a:pt x="1894344" y="1360454"/>
                  <a:pt x="1902386" y="1343860"/>
                </a:cubicBezTo>
                <a:cubicBezTo>
                  <a:pt x="1910428" y="1327267"/>
                  <a:pt x="1914491" y="1309067"/>
                  <a:pt x="1914574" y="1289261"/>
                </a:cubicBezTo>
                <a:cubicBezTo>
                  <a:pt x="1914038" y="1258102"/>
                  <a:pt x="1905903" y="1233990"/>
                  <a:pt x="1890170" y="1216927"/>
                </a:cubicBezTo>
                <a:cubicBezTo>
                  <a:pt x="1874436" y="1199864"/>
                  <a:pt x="1854323" y="1191219"/>
                  <a:pt x="1829829" y="1190990"/>
                </a:cubicBezTo>
                <a:cubicBezTo>
                  <a:pt x="1816459" y="1191110"/>
                  <a:pt x="1804574" y="1193632"/>
                  <a:pt x="1794175" y="1198558"/>
                </a:cubicBezTo>
                <a:cubicBezTo>
                  <a:pt x="1783776" y="1203484"/>
                  <a:pt x="1775170" y="1210098"/>
                  <a:pt x="1768357" y="1218399"/>
                </a:cubicBezTo>
                <a:cubicBezTo>
                  <a:pt x="1767500" y="1218022"/>
                  <a:pt x="1768011" y="1213911"/>
                  <a:pt x="1769888" y="1206065"/>
                </a:cubicBezTo>
                <a:cubicBezTo>
                  <a:pt x="1771765" y="1198220"/>
                  <a:pt x="1775848" y="1188898"/>
                  <a:pt x="1782137" y="1178102"/>
                </a:cubicBezTo>
                <a:cubicBezTo>
                  <a:pt x="1788425" y="1167305"/>
                  <a:pt x="1797759" y="1157292"/>
                  <a:pt x="1810136" y="1148063"/>
                </a:cubicBezTo>
                <a:cubicBezTo>
                  <a:pt x="1822514" y="1138834"/>
                  <a:pt x="1838775" y="1132648"/>
                  <a:pt x="1858919" y="1129504"/>
                </a:cubicBezTo>
                <a:cubicBezTo>
                  <a:pt x="1864018" y="1128881"/>
                  <a:pt x="1868758" y="1128386"/>
                  <a:pt x="1873140" y="1128019"/>
                </a:cubicBezTo>
                <a:cubicBezTo>
                  <a:pt x="1877522" y="1127651"/>
                  <a:pt x="1881649" y="1127464"/>
                  <a:pt x="1885519" y="1127455"/>
                </a:cubicBezTo>
                <a:close/>
                <a:moveTo>
                  <a:pt x="2002760" y="1079996"/>
                </a:moveTo>
                <a:lnTo>
                  <a:pt x="2002760" y="1132370"/>
                </a:lnTo>
                <a:lnTo>
                  <a:pt x="2080170" y="1132370"/>
                </a:lnTo>
                <a:lnTo>
                  <a:pt x="2080170" y="1394908"/>
                </a:lnTo>
                <a:lnTo>
                  <a:pt x="2140736" y="1394908"/>
                </a:lnTo>
                <a:lnTo>
                  <a:pt x="2140736" y="1132370"/>
                </a:lnTo>
                <a:lnTo>
                  <a:pt x="2218555" y="1132370"/>
                </a:lnTo>
                <a:lnTo>
                  <a:pt x="2218555" y="1079996"/>
                </a:lnTo>
                <a:close/>
                <a:moveTo>
                  <a:pt x="2679297" y="1075490"/>
                </a:moveTo>
                <a:cubicBezTo>
                  <a:pt x="2645021" y="1076069"/>
                  <a:pt x="2618433" y="1084834"/>
                  <a:pt x="2599532" y="1101785"/>
                </a:cubicBezTo>
                <a:cubicBezTo>
                  <a:pt x="2580631" y="1118737"/>
                  <a:pt x="2571045" y="1140403"/>
                  <a:pt x="2570774" y="1166784"/>
                </a:cubicBezTo>
                <a:cubicBezTo>
                  <a:pt x="2571012" y="1187216"/>
                  <a:pt x="2577902" y="1204934"/>
                  <a:pt x="2591444" y="1219938"/>
                </a:cubicBezTo>
                <a:cubicBezTo>
                  <a:pt x="2604985" y="1234943"/>
                  <a:pt x="2623749" y="1247540"/>
                  <a:pt x="2647735" y="1257730"/>
                </a:cubicBezTo>
                <a:cubicBezTo>
                  <a:pt x="2665062" y="1265087"/>
                  <a:pt x="2677752" y="1272700"/>
                  <a:pt x="2685804" y="1280569"/>
                </a:cubicBezTo>
                <a:cubicBezTo>
                  <a:pt x="2693857" y="1288439"/>
                  <a:pt x="2697836" y="1297895"/>
                  <a:pt x="2697742" y="1308939"/>
                </a:cubicBezTo>
                <a:cubicBezTo>
                  <a:pt x="2697708" y="1320794"/>
                  <a:pt x="2693370" y="1330267"/>
                  <a:pt x="2684728" y="1337360"/>
                </a:cubicBezTo>
                <a:cubicBezTo>
                  <a:pt x="2676086" y="1344452"/>
                  <a:pt x="2663346" y="1348088"/>
                  <a:pt x="2646506" y="1348267"/>
                </a:cubicBezTo>
                <a:cubicBezTo>
                  <a:pt x="2633586" y="1348148"/>
                  <a:pt x="2621132" y="1346441"/>
                  <a:pt x="2609142" y="1343146"/>
                </a:cubicBezTo>
                <a:cubicBezTo>
                  <a:pt x="2597153" y="1339852"/>
                  <a:pt x="2586955" y="1335687"/>
                  <a:pt x="2578549" y="1330651"/>
                </a:cubicBezTo>
                <a:lnTo>
                  <a:pt x="2566678" y="1381409"/>
                </a:lnTo>
                <a:cubicBezTo>
                  <a:pt x="2574404" y="1386081"/>
                  <a:pt x="2585250" y="1390138"/>
                  <a:pt x="2599218" y="1393582"/>
                </a:cubicBezTo>
                <a:cubicBezTo>
                  <a:pt x="2613185" y="1397026"/>
                  <a:pt x="2628128" y="1398833"/>
                  <a:pt x="2644046" y="1399003"/>
                </a:cubicBezTo>
                <a:cubicBezTo>
                  <a:pt x="2680910" y="1398476"/>
                  <a:pt x="2709189" y="1389506"/>
                  <a:pt x="2728884" y="1372094"/>
                </a:cubicBezTo>
                <a:cubicBezTo>
                  <a:pt x="2748579" y="1354682"/>
                  <a:pt x="2758523" y="1331992"/>
                  <a:pt x="2758718" y="1304023"/>
                </a:cubicBezTo>
                <a:cubicBezTo>
                  <a:pt x="2758829" y="1283454"/>
                  <a:pt x="2752980" y="1265599"/>
                  <a:pt x="2741170" y="1250459"/>
                </a:cubicBezTo>
                <a:cubicBezTo>
                  <a:pt x="2729360" y="1235318"/>
                  <a:pt x="2710922" y="1222175"/>
                  <a:pt x="2685856" y="1211028"/>
                </a:cubicBezTo>
                <a:cubicBezTo>
                  <a:pt x="2666744" y="1202630"/>
                  <a:pt x="2652910" y="1194846"/>
                  <a:pt x="2644354" y="1187677"/>
                </a:cubicBezTo>
                <a:cubicBezTo>
                  <a:pt x="2635797" y="1180508"/>
                  <a:pt x="2631596" y="1171495"/>
                  <a:pt x="2631750" y="1160639"/>
                </a:cubicBezTo>
                <a:cubicBezTo>
                  <a:pt x="2631681" y="1151481"/>
                  <a:pt x="2635404" y="1143475"/>
                  <a:pt x="2642919" y="1136622"/>
                </a:cubicBezTo>
                <a:cubicBezTo>
                  <a:pt x="2650434" y="1129768"/>
                  <a:pt x="2662150" y="1126167"/>
                  <a:pt x="2678068" y="1125817"/>
                </a:cubicBezTo>
                <a:cubicBezTo>
                  <a:pt x="2691008" y="1126022"/>
                  <a:pt x="2702202" y="1127558"/>
                  <a:pt x="2711652" y="1130426"/>
                </a:cubicBezTo>
                <a:cubicBezTo>
                  <a:pt x="2721102" y="1133293"/>
                  <a:pt x="2728606" y="1136264"/>
                  <a:pt x="2734164" y="1139336"/>
                </a:cubicBezTo>
                <a:lnTo>
                  <a:pt x="2746850" y="1089811"/>
                </a:lnTo>
                <a:cubicBezTo>
                  <a:pt x="2739459" y="1085992"/>
                  <a:pt x="2730097" y="1082685"/>
                  <a:pt x="2718763" y="1079889"/>
                </a:cubicBezTo>
                <a:cubicBezTo>
                  <a:pt x="2707429" y="1077093"/>
                  <a:pt x="2694274" y="1075627"/>
                  <a:pt x="2679297" y="1075490"/>
                </a:cubicBezTo>
                <a:close/>
                <a:moveTo>
                  <a:pt x="1380193" y="1075490"/>
                </a:moveTo>
                <a:lnTo>
                  <a:pt x="1353987" y="1143889"/>
                </a:lnTo>
                <a:lnTo>
                  <a:pt x="1352759" y="1143889"/>
                </a:lnTo>
                <a:lnTo>
                  <a:pt x="1326554" y="1075900"/>
                </a:lnTo>
                <a:lnTo>
                  <a:pt x="1289293" y="1096788"/>
                </a:lnTo>
                <a:lnTo>
                  <a:pt x="1335971" y="1154129"/>
                </a:lnTo>
                <a:lnTo>
                  <a:pt x="1335562" y="1154948"/>
                </a:lnTo>
                <a:lnTo>
                  <a:pt x="1266773" y="1142661"/>
                </a:lnTo>
                <a:lnTo>
                  <a:pt x="1266773" y="1184437"/>
                </a:lnTo>
                <a:lnTo>
                  <a:pt x="1336381" y="1172150"/>
                </a:lnTo>
                <a:lnTo>
                  <a:pt x="1336790" y="1172969"/>
                </a:lnTo>
                <a:lnTo>
                  <a:pt x="1289293" y="1230310"/>
                </a:lnTo>
                <a:lnTo>
                  <a:pt x="1324507" y="1252017"/>
                </a:lnTo>
                <a:lnTo>
                  <a:pt x="1351940" y="1183208"/>
                </a:lnTo>
                <a:lnTo>
                  <a:pt x="1352759" y="1182389"/>
                </a:lnTo>
                <a:lnTo>
                  <a:pt x="1379374" y="1251607"/>
                </a:lnTo>
                <a:lnTo>
                  <a:pt x="1417044" y="1230310"/>
                </a:lnTo>
                <a:lnTo>
                  <a:pt x="1369137" y="1174198"/>
                </a:lnTo>
                <a:lnTo>
                  <a:pt x="1369546" y="1172969"/>
                </a:lnTo>
                <a:lnTo>
                  <a:pt x="1440382" y="1184437"/>
                </a:lnTo>
                <a:lnTo>
                  <a:pt x="1440382" y="1142661"/>
                </a:lnTo>
                <a:lnTo>
                  <a:pt x="1369546" y="1155357"/>
                </a:lnTo>
                <a:lnTo>
                  <a:pt x="1369546" y="1154129"/>
                </a:lnTo>
                <a:lnTo>
                  <a:pt x="1417044" y="1096379"/>
                </a:lnTo>
                <a:close/>
                <a:moveTo>
                  <a:pt x="2805927" y="1065660"/>
                </a:moveTo>
                <a:lnTo>
                  <a:pt x="2805927" y="1394908"/>
                </a:lnTo>
                <a:lnTo>
                  <a:pt x="2866493" y="1394908"/>
                </a:lnTo>
                <a:lnTo>
                  <a:pt x="2866493" y="1256471"/>
                </a:lnTo>
                <a:cubicBezTo>
                  <a:pt x="2867151" y="1239738"/>
                  <a:pt x="2871676" y="1228048"/>
                  <a:pt x="2880070" y="1221401"/>
                </a:cubicBezTo>
                <a:cubicBezTo>
                  <a:pt x="2888463" y="1214754"/>
                  <a:pt x="2896780" y="1211563"/>
                  <a:pt x="2905020" y="1211828"/>
                </a:cubicBezTo>
                <a:cubicBezTo>
                  <a:pt x="2917965" y="1212160"/>
                  <a:pt x="2927119" y="1217126"/>
                  <a:pt x="2932481" y="1226726"/>
                </a:cubicBezTo>
                <a:cubicBezTo>
                  <a:pt x="2937843" y="1236325"/>
                  <a:pt x="2940439" y="1248561"/>
                  <a:pt x="2940268" y="1263434"/>
                </a:cubicBezTo>
                <a:lnTo>
                  <a:pt x="2940268" y="1394908"/>
                </a:lnTo>
                <a:lnTo>
                  <a:pt x="3000834" y="1394908"/>
                </a:lnTo>
                <a:lnTo>
                  <a:pt x="3000834" y="1258519"/>
                </a:lnTo>
                <a:cubicBezTo>
                  <a:pt x="3000348" y="1225116"/>
                  <a:pt x="2993340" y="1200621"/>
                  <a:pt x="2979807" y="1185034"/>
                </a:cubicBezTo>
                <a:cubicBezTo>
                  <a:pt x="2966275" y="1169447"/>
                  <a:pt x="2949134" y="1161739"/>
                  <a:pt x="2928382" y="1161911"/>
                </a:cubicBezTo>
                <a:cubicBezTo>
                  <a:pt x="2918255" y="1161774"/>
                  <a:pt x="2907667" y="1164195"/>
                  <a:pt x="2896618" y="1169173"/>
                </a:cubicBezTo>
                <a:cubicBezTo>
                  <a:pt x="2885569" y="1174151"/>
                  <a:pt x="2875800" y="1182505"/>
                  <a:pt x="2867313" y="1194234"/>
                </a:cubicBezTo>
                <a:lnTo>
                  <a:pt x="2866493" y="1194234"/>
                </a:lnTo>
                <a:lnTo>
                  <a:pt x="2866493" y="1065660"/>
                </a:lnTo>
                <a:close/>
                <a:moveTo>
                  <a:pt x="2875321" y="718271"/>
                </a:moveTo>
                <a:cubicBezTo>
                  <a:pt x="2885228" y="718483"/>
                  <a:pt x="2893055" y="721292"/>
                  <a:pt x="2898803" y="726698"/>
                </a:cubicBezTo>
                <a:cubicBezTo>
                  <a:pt x="2904551" y="732103"/>
                  <a:pt x="2908613" y="738830"/>
                  <a:pt x="2910991" y="746877"/>
                </a:cubicBezTo>
                <a:cubicBezTo>
                  <a:pt x="2913369" y="754925"/>
                  <a:pt x="2914457" y="763018"/>
                  <a:pt x="2914255" y="771157"/>
                </a:cubicBezTo>
                <a:lnTo>
                  <a:pt x="2832289" y="771157"/>
                </a:lnTo>
                <a:cubicBezTo>
                  <a:pt x="2832797" y="763405"/>
                  <a:pt x="2834604" y="755494"/>
                  <a:pt x="2837708" y="747424"/>
                </a:cubicBezTo>
                <a:cubicBezTo>
                  <a:pt x="2840812" y="739354"/>
                  <a:pt x="2845441" y="732536"/>
                  <a:pt x="2851596" y="726971"/>
                </a:cubicBezTo>
                <a:cubicBezTo>
                  <a:pt x="2857752" y="721406"/>
                  <a:pt x="2865660" y="718506"/>
                  <a:pt x="2875321" y="718271"/>
                </a:cubicBezTo>
                <a:close/>
                <a:moveTo>
                  <a:pt x="1303696" y="718271"/>
                </a:moveTo>
                <a:cubicBezTo>
                  <a:pt x="1313603" y="718483"/>
                  <a:pt x="1321430" y="721292"/>
                  <a:pt x="1327178" y="726698"/>
                </a:cubicBezTo>
                <a:cubicBezTo>
                  <a:pt x="1332925" y="732103"/>
                  <a:pt x="1336989" y="738830"/>
                  <a:pt x="1339366" y="746877"/>
                </a:cubicBezTo>
                <a:cubicBezTo>
                  <a:pt x="1341744" y="754925"/>
                  <a:pt x="1342832" y="763018"/>
                  <a:pt x="1342630" y="771157"/>
                </a:cubicBezTo>
                <a:lnTo>
                  <a:pt x="1260664" y="771157"/>
                </a:lnTo>
                <a:cubicBezTo>
                  <a:pt x="1261172" y="763405"/>
                  <a:pt x="1262979" y="755494"/>
                  <a:pt x="1266083" y="747424"/>
                </a:cubicBezTo>
                <a:cubicBezTo>
                  <a:pt x="1269187" y="739354"/>
                  <a:pt x="1273816" y="732536"/>
                  <a:pt x="1279972" y="726971"/>
                </a:cubicBezTo>
                <a:cubicBezTo>
                  <a:pt x="1286127" y="721406"/>
                  <a:pt x="1294035" y="718506"/>
                  <a:pt x="1303696" y="718271"/>
                </a:cubicBezTo>
                <a:close/>
                <a:moveTo>
                  <a:pt x="1901052" y="681050"/>
                </a:moveTo>
                <a:lnTo>
                  <a:pt x="1901052" y="909133"/>
                </a:lnTo>
                <a:lnTo>
                  <a:pt x="1961618" y="909133"/>
                </a:lnTo>
                <a:lnTo>
                  <a:pt x="1961618" y="681050"/>
                </a:lnTo>
                <a:close/>
                <a:moveTo>
                  <a:pt x="2879010" y="676136"/>
                </a:moveTo>
                <a:cubicBezTo>
                  <a:pt x="2856700" y="676428"/>
                  <a:pt x="2837784" y="682119"/>
                  <a:pt x="2822261" y="693207"/>
                </a:cubicBezTo>
                <a:cubicBezTo>
                  <a:pt x="2806739" y="704295"/>
                  <a:pt x="2794927" y="719024"/>
                  <a:pt x="2786823" y="737394"/>
                </a:cubicBezTo>
                <a:cubicBezTo>
                  <a:pt x="2778720" y="755764"/>
                  <a:pt x="2774643" y="776018"/>
                  <a:pt x="2774590" y="798156"/>
                </a:cubicBezTo>
                <a:cubicBezTo>
                  <a:pt x="2774793" y="833964"/>
                  <a:pt x="2784413" y="862004"/>
                  <a:pt x="2803450" y="882275"/>
                </a:cubicBezTo>
                <a:cubicBezTo>
                  <a:pt x="2822486" y="902546"/>
                  <a:pt x="2849722" y="912864"/>
                  <a:pt x="2885157" y="913228"/>
                </a:cubicBezTo>
                <a:cubicBezTo>
                  <a:pt x="2899423" y="913194"/>
                  <a:pt x="2912889" y="912035"/>
                  <a:pt x="2925553" y="909751"/>
                </a:cubicBezTo>
                <a:cubicBezTo>
                  <a:pt x="2938218" y="907467"/>
                  <a:pt x="2949319" y="904262"/>
                  <a:pt x="2958858" y="900137"/>
                </a:cubicBezTo>
                <a:lnTo>
                  <a:pt x="2950265" y="858388"/>
                </a:lnTo>
                <a:cubicBezTo>
                  <a:pt x="2942550" y="861112"/>
                  <a:pt x="2934143" y="863350"/>
                  <a:pt x="2925044" y="865101"/>
                </a:cubicBezTo>
                <a:cubicBezTo>
                  <a:pt x="2915945" y="866852"/>
                  <a:pt x="2905791" y="867757"/>
                  <a:pt x="2894583" y="867817"/>
                </a:cubicBezTo>
                <a:cubicBezTo>
                  <a:pt x="2877746" y="867979"/>
                  <a:pt x="2863470" y="863760"/>
                  <a:pt x="2851756" y="855159"/>
                </a:cubicBezTo>
                <a:cubicBezTo>
                  <a:pt x="2840041" y="846558"/>
                  <a:pt x="2833553" y="832603"/>
                  <a:pt x="2832289" y="813292"/>
                </a:cubicBezTo>
                <a:lnTo>
                  <a:pt x="2968679" y="813292"/>
                </a:lnTo>
                <a:cubicBezTo>
                  <a:pt x="2969284" y="809985"/>
                  <a:pt x="2969710" y="806270"/>
                  <a:pt x="2969958" y="802145"/>
                </a:cubicBezTo>
                <a:cubicBezTo>
                  <a:pt x="2970205" y="798020"/>
                  <a:pt x="2970324" y="793690"/>
                  <a:pt x="2970316" y="789157"/>
                </a:cubicBezTo>
                <a:cubicBezTo>
                  <a:pt x="2969967" y="752182"/>
                  <a:pt x="2961662" y="724126"/>
                  <a:pt x="2945399" y="704990"/>
                </a:cubicBezTo>
                <a:cubicBezTo>
                  <a:pt x="2929136" y="685854"/>
                  <a:pt x="2907006" y="676235"/>
                  <a:pt x="2879010" y="676136"/>
                </a:cubicBezTo>
                <a:close/>
                <a:moveTo>
                  <a:pt x="2680843" y="676136"/>
                </a:moveTo>
                <a:cubicBezTo>
                  <a:pt x="2655135" y="676578"/>
                  <a:pt x="2634861" y="683466"/>
                  <a:pt x="2620020" y="696800"/>
                </a:cubicBezTo>
                <a:cubicBezTo>
                  <a:pt x="2605180" y="710134"/>
                  <a:pt x="2597607" y="727261"/>
                  <a:pt x="2597301" y="748180"/>
                </a:cubicBezTo>
                <a:cubicBezTo>
                  <a:pt x="2597062" y="760804"/>
                  <a:pt x="2601427" y="772840"/>
                  <a:pt x="2610396" y="784286"/>
                </a:cubicBezTo>
                <a:cubicBezTo>
                  <a:pt x="2619365" y="795732"/>
                  <a:pt x="2634370" y="805821"/>
                  <a:pt x="2655411" y="814553"/>
                </a:cubicBezTo>
                <a:cubicBezTo>
                  <a:pt x="2667725" y="819675"/>
                  <a:pt x="2676323" y="824591"/>
                  <a:pt x="2681202" y="829303"/>
                </a:cubicBezTo>
                <a:cubicBezTo>
                  <a:pt x="2686082" y="834015"/>
                  <a:pt x="2688423" y="839751"/>
                  <a:pt x="2688227" y="846511"/>
                </a:cubicBezTo>
                <a:cubicBezTo>
                  <a:pt x="2688244" y="853562"/>
                  <a:pt x="2685646" y="859127"/>
                  <a:pt x="2680433" y="863207"/>
                </a:cubicBezTo>
                <a:cubicBezTo>
                  <a:pt x="2675220" y="867287"/>
                  <a:pt x="2667290" y="869370"/>
                  <a:pt x="2656641" y="869455"/>
                </a:cubicBezTo>
                <a:cubicBezTo>
                  <a:pt x="2646929" y="869259"/>
                  <a:pt x="2637191" y="867603"/>
                  <a:pt x="2627430" y="864487"/>
                </a:cubicBezTo>
                <a:cubicBezTo>
                  <a:pt x="2617668" y="861372"/>
                  <a:pt x="2609671" y="857974"/>
                  <a:pt x="2603439" y="854296"/>
                </a:cubicBezTo>
                <a:lnTo>
                  <a:pt x="2591977" y="898092"/>
                </a:lnTo>
                <a:cubicBezTo>
                  <a:pt x="2599720" y="902660"/>
                  <a:pt x="2609201" y="906308"/>
                  <a:pt x="2620421" y="909035"/>
                </a:cubicBezTo>
                <a:cubicBezTo>
                  <a:pt x="2631641" y="911762"/>
                  <a:pt x="2643578" y="913160"/>
                  <a:pt x="2656231" y="913228"/>
                </a:cubicBezTo>
                <a:cubicBezTo>
                  <a:pt x="2684887" y="912939"/>
                  <a:pt x="2706956" y="906358"/>
                  <a:pt x="2722438" y="893484"/>
                </a:cubicBezTo>
                <a:cubicBezTo>
                  <a:pt x="2737919" y="880610"/>
                  <a:pt x="2745748" y="863177"/>
                  <a:pt x="2745926" y="841185"/>
                </a:cubicBezTo>
                <a:cubicBezTo>
                  <a:pt x="2745977" y="825479"/>
                  <a:pt x="2741373" y="811924"/>
                  <a:pt x="2732115" y="800521"/>
                </a:cubicBezTo>
                <a:cubicBezTo>
                  <a:pt x="2722856" y="789117"/>
                  <a:pt x="2708636" y="779455"/>
                  <a:pt x="2689454" y="771534"/>
                </a:cubicBezTo>
                <a:cubicBezTo>
                  <a:pt x="2676518" y="766224"/>
                  <a:pt x="2667426" y="761376"/>
                  <a:pt x="2662179" y="756989"/>
                </a:cubicBezTo>
                <a:cubicBezTo>
                  <a:pt x="2656932" y="752602"/>
                  <a:pt x="2654402" y="747344"/>
                  <a:pt x="2654591" y="741215"/>
                </a:cubicBezTo>
                <a:cubicBezTo>
                  <a:pt x="2654616" y="734933"/>
                  <a:pt x="2657026" y="729777"/>
                  <a:pt x="2661820" y="725748"/>
                </a:cubicBezTo>
                <a:cubicBezTo>
                  <a:pt x="2666615" y="721719"/>
                  <a:pt x="2673639" y="719636"/>
                  <a:pt x="2682894" y="719499"/>
                </a:cubicBezTo>
                <a:cubicBezTo>
                  <a:pt x="2691596" y="719662"/>
                  <a:pt x="2699682" y="720976"/>
                  <a:pt x="2707151" y="723443"/>
                </a:cubicBezTo>
                <a:cubicBezTo>
                  <a:pt x="2714621" y="725910"/>
                  <a:pt x="2720862" y="728557"/>
                  <a:pt x="2725874" y="731382"/>
                </a:cubicBezTo>
                <a:lnTo>
                  <a:pt x="2737332" y="688817"/>
                </a:lnTo>
                <a:cubicBezTo>
                  <a:pt x="2730709" y="685246"/>
                  <a:pt x="2722575" y="682263"/>
                  <a:pt x="2712931" y="679868"/>
                </a:cubicBezTo>
                <a:cubicBezTo>
                  <a:pt x="2703287" y="677474"/>
                  <a:pt x="2692591" y="676229"/>
                  <a:pt x="2680843" y="676136"/>
                </a:cubicBezTo>
                <a:close/>
                <a:moveTo>
                  <a:pt x="1307385" y="676136"/>
                </a:moveTo>
                <a:cubicBezTo>
                  <a:pt x="1285075" y="676428"/>
                  <a:pt x="1266159" y="682119"/>
                  <a:pt x="1250636" y="693207"/>
                </a:cubicBezTo>
                <a:cubicBezTo>
                  <a:pt x="1235114" y="704295"/>
                  <a:pt x="1223302" y="719024"/>
                  <a:pt x="1215199" y="737394"/>
                </a:cubicBezTo>
                <a:cubicBezTo>
                  <a:pt x="1207096" y="755764"/>
                  <a:pt x="1203018" y="776018"/>
                  <a:pt x="1202965" y="798156"/>
                </a:cubicBezTo>
                <a:cubicBezTo>
                  <a:pt x="1203168" y="833964"/>
                  <a:pt x="1212788" y="862004"/>
                  <a:pt x="1231824" y="882275"/>
                </a:cubicBezTo>
                <a:cubicBezTo>
                  <a:pt x="1250861" y="902546"/>
                  <a:pt x="1278097" y="912864"/>
                  <a:pt x="1313532" y="913228"/>
                </a:cubicBezTo>
                <a:cubicBezTo>
                  <a:pt x="1327799" y="913194"/>
                  <a:pt x="1341264" y="912035"/>
                  <a:pt x="1353928" y="909751"/>
                </a:cubicBezTo>
                <a:cubicBezTo>
                  <a:pt x="1366593" y="907467"/>
                  <a:pt x="1377695" y="904262"/>
                  <a:pt x="1387233" y="900137"/>
                </a:cubicBezTo>
                <a:lnTo>
                  <a:pt x="1378640" y="858388"/>
                </a:lnTo>
                <a:cubicBezTo>
                  <a:pt x="1370926" y="861112"/>
                  <a:pt x="1362518" y="863350"/>
                  <a:pt x="1353419" y="865101"/>
                </a:cubicBezTo>
                <a:cubicBezTo>
                  <a:pt x="1344320" y="866852"/>
                  <a:pt x="1334166" y="867757"/>
                  <a:pt x="1322958" y="867817"/>
                </a:cubicBezTo>
                <a:cubicBezTo>
                  <a:pt x="1306121" y="867979"/>
                  <a:pt x="1291845" y="863760"/>
                  <a:pt x="1280131" y="855159"/>
                </a:cubicBezTo>
                <a:cubicBezTo>
                  <a:pt x="1268417" y="846558"/>
                  <a:pt x="1261928" y="832603"/>
                  <a:pt x="1260664" y="813292"/>
                </a:cubicBezTo>
                <a:lnTo>
                  <a:pt x="1397054" y="813292"/>
                </a:lnTo>
                <a:cubicBezTo>
                  <a:pt x="1397659" y="809985"/>
                  <a:pt x="1398086" y="806270"/>
                  <a:pt x="1398333" y="802145"/>
                </a:cubicBezTo>
                <a:cubicBezTo>
                  <a:pt x="1398580" y="798020"/>
                  <a:pt x="1398699" y="793690"/>
                  <a:pt x="1398691" y="789157"/>
                </a:cubicBezTo>
                <a:cubicBezTo>
                  <a:pt x="1398343" y="752182"/>
                  <a:pt x="1390037" y="724126"/>
                  <a:pt x="1373774" y="704990"/>
                </a:cubicBezTo>
                <a:cubicBezTo>
                  <a:pt x="1357511" y="685854"/>
                  <a:pt x="1335381" y="676235"/>
                  <a:pt x="1307385" y="676136"/>
                </a:cubicBezTo>
                <a:close/>
                <a:moveTo>
                  <a:pt x="3650518" y="639223"/>
                </a:moveTo>
                <a:cubicBezTo>
                  <a:pt x="3678867" y="639206"/>
                  <a:pt x="3701045" y="648048"/>
                  <a:pt x="3717051" y="665749"/>
                </a:cubicBezTo>
                <a:cubicBezTo>
                  <a:pt x="3733057" y="683450"/>
                  <a:pt x="3741201" y="710112"/>
                  <a:pt x="3741482" y="745736"/>
                </a:cubicBezTo>
                <a:cubicBezTo>
                  <a:pt x="3741081" y="786882"/>
                  <a:pt x="3732254" y="816942"/>
                  <a:pt x="3715002" y="835914"/>
                </a:cubicBezTo>
                <a:cubicBezTo>
                  <a:pt x="3697750" y="854887"/>
                  <a:pt x="3674480" y="864156"/>
                  <a:pt x="3645191" y="863721"/>
                </a:cubicBezTo>
                <a:cubicBezTo>
                  <a:pt x="3641017" y="863747"/>
                  <a:pt x="3636868" y="863695"/>
                  <a:pt x="3632745" y="863567"/>
                </a:cubicBezTo>
                <a:cubicBezTo>
                  <a:pt x="3628622" y="863439"/>
                  <a:pt x="3624985" y="863081"/>
                  <a:pt x="3621835" y="862492"/>
                </a:cubicBezTo>
                <a:lnTo>
                  <a:pt x="3621835" y="641680"/>
                </a:lnTo>
                <a:cubicBezTo>
                  <a:pt x="3625105" y="641040"/>
                  <a:pt x="3629117" y="640477"/>
                  <a:pt x="3633872" y="639991"/>
                </a:cubicBezTo>
                <a:cubicBezTo>
                  <a:pt x="3638627" y="639504"/>
                  <a:pt x="3644175" y="639248"/>
                  <a:pt x="3650518" y="639223"/>
                </a:cubicBezTo>
                <a:close/>
                <a:moveTo>
                  <a:pt x="3104479" y="594221"/>
                </a:moveTo>
                <a:lnTo>
                  <a:pt x="3104479" y="909133"/>
                </a:lnTo>
                <a:lnTo>
                  <a:pt x="3277678" y="909133"/>
                </a:lnTo>
                <a:lnTo>
                  <a:pt x="3277678" y="857987"/>
                </a:lnTo>
                <a:lnTo>
                  <a:pt x="3165045" y="857987"/>
                </a:lnTo>
                <a:lnTo>
                  <a:pt x="3165045" y="594221"/>
                </a:lnTo>
                <a:close/>
                <a:moveTo>
                  <a:pt x="2322610" y="594221"/>
                </a:moveTo>
                <a:lnTo>
                  <a:pt x="2322610" y="779067"/>
                </a:lnTo>
                <a:cubicBezTo>
                  <a:pt x="2322804" y="825111"/>
                  <a:pt x="2332441" y="859093"/>
                  <a:pt x="2351520" y="881013"/>
                </a:cubicBezTo>
                <a:cubicBezTo>
                  <a:pt x="2370599" y="902932"/>
                  <a:pt x="2397951" y="913807"/>
                  <a:pt x="2433578" y="913638"/>
                </a:cubicBezTo>
                <a:cubicBezTo>
                  <a:pt x="2469557" y="913765"/>
                  <a:pt x="2497644" y="902771"/>
                  <a:pt x="2517840" y="880655"/>
                </a:cubicBezTo>
                <a:cubicBezTo>
                  <a:pt x="2538037" y="858539"/>
                  <a:pt x="2548305" y="824540"/>
                  <a:pt x="2548644" y="778658"/>
                </a:cubicBezTo>
                <a:lnTo>
                  <a:pt x="2548644" y="594221"/>
                </a:lnTo>
                <a:lnTo>
                  <a:pt x="2488078" y="594221"/>
                </a:lnTo>
                <a:lnTo>
                  <a:pt x="2488078" y="784383"/>
                </a:lnTo>
                <a:cubicBezTo>
                  <a:pt x="2487924" y="812201"/>
                  <a:pt x="2483212" y="832427"/>
                  <a:pt x="2473941" y="845062"/>
                </a:cubicBezTo>
                <a:cubicBezTo>
                  <a:pt x="2464670" y="857697"/>
                  <a:pt x="2451762" y="863917"/>
                  <a:pt x="2435217" y="863721"/>
                </a:cubicBezTo>
                <a:cubicBezTo>
                  <a:pt x="2419424" y="863866"/>
                  <a:pt x="2406857" y="857544"/>
                  <a:pt x="2397518" y="844756"/>
                </a:cubicBezTo>
                <a:cubicBezTo>
                  <a:pt x="2388178" y="831967"/>
                  <a:pt x="2383398" y="811843"/>
                  <a:pt x="2383176" y="784383"/>
                </a:cubicBezTo>
                <a:lnTo>
                  <a:pt x="2383176" y="594221"/>
                </a:lnTo>
                <a:close/>
                <a:moveTo>
                  <a:pt x="1499574" y="594221"/>
                </a:moveTo>
                <a:lnTo>
                  <a:pt x="1568782" y="909133"/>
                </a:lnTo>
                <a:lnTo>
                  <a:pt x="1632667" y="909133"/>
                </a:lnTo>
                <a:lnTo>
                  <a:pt x="1663381" y="775662"/>
                </a:lnTo>
                <a:cubicBezTo>
                  <a:pt x="1667237" y="759194"/>
                  <a:pt x="1670684" y="742777"/>
                  <a:pt x="1673721" y="726411"/>
                </a:cubicBezTo>
                <a:cubicBezTo>
                  <a:pt x="1676759" y="710045"/>
                  <a:pt x="1679591" y="693013"/>
                  <a:pt x="1682219" y="675316"/>
                </a:cubicBezTo>
                <a:lnTo>
                  <a:pt x="1683038" y="675316"/>
                </a:lnTo>
                <a:cubicBezTo>
                  <a:pt x="1685060" y="693039"/>
                  <a:pt x="1687364" y="710122"/>
                  <a:pt x="1689949" y="726564"/>
                </a:cubicBezTo>
                <a:cubicBezTo>
                  <a:pt x="1692534" y="743007"/>
                  <a:pt x="1695554" y="759373"/>
                  <a:pt x="1699009" y="775662"/>
                </a:cubicBezTo>
                <a:lnTo>
                  <a:pt x="1726038" y="909133"/>
                </a:lnTo>
                <a:lnTo>
                  <a:pt x="1790332" y="909133"/>
                </a:lnTo>
                <a:lnTo>
                  <a:pt x="1864863" y="594221"/>
                </a:lnTo>
                <a:lnTo>
                  <a:pt x="1803846" y="594221"/>
                </a:lnTo>
                <a:lnTo>
                  <a:pt x="1778046" y="728950"/>
                </a:lnTo>
                <a:cubicBezTo>
                  <a:pt x="1774753" y="747723"/>
                  <a:pt x="1771614" y="766212"/>
                  <a:pt x="1768627" y="784414"/>
                </a:cubicBezTo>
                <a:cubicBezTo>
                  <a:pt x="1765641" y="802617"/>
                  <a:pt x="1762911" y="820998"/>
                  <a:pt x="1760437" y="839556"/>
                </a:cubicBezTo>
                <a:lnTo>
                  <a:pt x="1759209" y="839556"/>
                </a:lnTo>
                <a:cubicBezTo>
                  <a:pt x="1757135" y="821210"/>
                  <a:pt x="1754627" y="803121"/>
                  <a:pt x="1751684" y="785287"/>
                </a:cubicBezTo>
                <a:cubicBezTo>
                  <a:pt x="1748740" y="767454"/>
                  <a:pt x="1745515" y="749364"/>
                  <a:pt x="1742009" y="731019"/>
                </a:cubicBezTo>
                <a:lnTo>
                  <a:pt x="1715390" y="594221"/>
                </a:lnTo>
                <a:lnTo>
                  <a:pt x="1655600" y="594221"/>
                </a:lnTo>
                <a:lnTo>
                  <a:pt x="1626934" y="729380"/>
                </a:lnTo>
                <a:cubicBezTo>
                  <a:pt x="1622779" y="749006"/>
                  <a:pt x="1618906" y="768017"/>
                  <a:pt x="1615314" y="786414"/>
                </a:cubicBezTo>
                <a:cubicBezTo>
                  <a:pt x="1611722" y="804810"/>
                  <a:pt x="1608770" y="822798"/>
                  <a:pt x="1606458" y="840375"/>
                </a:cubicBezTo>
                <a:lnTo>
                  <a:pt x="1605229" y="840375"/>
                </a:lnTo>
                <a:cubicBezTo>
                  <a:pt x="1602951" y="823446"/>
                  <a:pt x="1600341" y="805595"/>
                  <a:pt x="1597397" y="786823"/>
                </a:cubicBezTo>
                <a:cubicBezTo>
                  <a:pt x="1594454" y="768051"/>
                  <a:pt x="1591331" y="749176"/>
                  <a:pt x="1588030" y="730199"/>
                </a:cubicBezTo>
                <a:lnTo>
                  <a:pt x="1563868" y="594221"/>
                </a:lnTo>
                <a:close/>
                <a:moveTo>
                  <a:pt x="813773" y="594221"/>
                </a:moveTo>
                <a:lnTo>
                  <a:pt x="882982" y="909133"/>
                </a:lnTo>
                <a:lnTo>
                  <a:pt x="946867" y="909133"/>
                </a:lnTo>
                <a:lnTo>
                  <a:pt x="977581" y="775662"/>
                </a:lnTo>
                <a:cubicBezTo>
                  <a:pt x="981437" y="759194"/>
                  <a:pt x="984884" y="742777"/>
                  <a:pt x="987921" y="726411"/>
                </a:cubicBezTo>
                <a:cubicBezTo>
                  <a:pt x="990959" y="710045"/>
                  <a:pt x="993791" y="693013"/>
                  <a:pt x="996419" y="675316"/>
                </a:cubicBezTo>
                <a:lnTo>
                  <a:pt x="997238" y="675316"/>
                </a:lnTo>
                <a:cubicBezTo>
                  <a:pt x="999260" y="693039"/>
                  <a:pt x="1001564" y="710122"/>
                  <a:pt x="1004149" y="726564"/>
                </a:cubicBezTo>
                <a:cubicBezTo>
                  <a:pt x="1006734" y="743007"/>
                  <a:pt x="1009754" y="759373"/>
                  <a:pt x="1013209" y="775662"/>
                </a:cubicBezTo>
                <a:lnTo>
                  <a:pt x="1040238" y="909133"/>
                </a:lnTo>
                <a:lnTo>
                  <a:pt x="1104532" y="909133"/>
                </a:lnTo>
                <a:lnTo>
                  <a:pt x="1179063" y="594221"/>
                </a:lnTo>
                <a:lnTo>
                  <a:pt x="1118046" y="594221"/>
                </a:lnTo>
                <a:lnTo>
                  <a:pt x="1092246" y="728950"/>
                </a:lnTo>
                <a:cubicBezTo>
                  <a:pt x="1088953" y="747723"/>
                  <a:pt x="1085813" y="766212"/>
                  <a:pt x="1082827" y="784414"/>
                </a:cubicBezTo>
                <a:cubicBezTo>
                  <a:pt x="1079841" y="802617"/>
                  <a:pt x="1077111" y="820998"/>
                  <a:pt x="1074637" y="839556"/>
                </a:cubicBezTo>
                <a:lnTo>
                  <a:pt x="1073408" y="839556"/>
                </a:lnTo>
                <a:cubicBezTo>
                  <a:pt x="1071335" y="821210"/>
                  <a:pt x="1068827" y="803121"/>
                  <a:pt x="1065884" y="785287"/>
                </a:cubicBezTo>
                <a:cubicBezTo>
                  <a:pt x="1062940" y="767454"/>
                  <a:pt x="1059715" y="749364"/>
                  <a:pt x="1056209" y="731019"/>
                </a:cubicBezTo>
                <a:lnTo>
                  <a:pt x="1029590" y="594221"/>
                </a:lnTo>
                <a:lnTo>
                  <a:pt x="969800" y="594221"/>
                </a:lnTo>
                <a:lnTo>
                  <a:pt x="941134" y="729380"/>
                </a:lnTo>
                <a:cubicBezTo>
                  <a:pt x="936979" y="749006"/>
                  <a:pt x="933106" y="768017"/>
                  <a:pt x="929514" y="786414"/>
                </a:cubicBezTo>
                <a:cubicBezTo>
                  <a:pt x="925922" y="804810"/>
                  <a:pt x="922970" y="822798"/>
                  <a:pt x="920658" y="840375"/>
                </a:cubicBezTo>
                <a:lnTo>
                  <a:pt x="919430" y="840375"/>
                </a:lnTo>
                <a:cubicBezTo>
                  <a:pt x="917151" y="823446"/>
                  <a:pt x="914541" y="805595"/>
                  <a:pt x="911597" y="786823"/>
                </a:cubicBezTo>
                <a:cubicBezTo>
                  <a:pt x="908654" y="768051"/>
                  <a:pt x="905531" y="749176"/>
                  <a:pt x="902230" y="730199"/>
                </a:cubicBezTo>
                <a:lnTo>
                  <a:pt x="878068" y="594221"/>
                </a:lnTo>
                <a:close/>
                <a:moveTo>
                  <a:pt x="3643142" y="591763"/>
                </a:moveTo>
                <a:cubicBezTo>
                  <a:pt x="3627689" y="591780"/>
                  <a:pt x="3613035" y="592360"/>
                  <a:pt x="3599178" y="593502"/>
                </a:cubicBezTo>
                <a:cubicBezTo>
                  <a:pt x="3585321" y="594644"/>
                  <a:pt x="3572821" y="596247"/>
                  <a:pt x="3561679" y="598309"/>
                </a:cubicBezTo>
                <a:lnTo>
                  <a:pt x="3561679" y="907908"/>
                </a:lnTo>
                <a:cubicBezTo>
                  <a:pt x="3569693" y="908974"/>
                  <a:pt x="3579446" y="909911"/>
                  <a:pt x="3590940" y="910721"/>
                </a:cubicBezTo>
                <a:cubicBezTo>
                  <a:pt x="3602433" y="911531"/>
                  <a:pt x="3615463" y="911957"/>
                  <a:pt x="3630030" y="912000"/>
                </a:cubicBezTo>
                <a:cubicBezTo>
                  <a:pt x="3657569" y="912008"/>
                  <a:pt x="3682085" y="908820"/>
                  <a:pt x="3703578" y="902436"/>
                </a:cubicBezTo>
                <a:cubicBezTo>
                  <a:pt x="3725071" y="896051"/>
                  <a:pt x="3743025" y="886420"/>
                  <a:pt x="3757443" y="873540"/>
                </a:cubicBezTo>
                <a:cubicBezTo>
                  <a:pt x="3769985" y="862912"/>
                  <a:pt x="3780915" y="847212"/>
                  <a:pt x="3790234" y="826439"/>
                </a:cubicBezTo>
                <a:cubicBezTo>
                  <a:pt x="3799553" y="805667"/>
                  <a:pt x="3804446" y="778493"/>
                  <a:pt x="3804915" y="744917"/>
                </a:cubicBezTo>
                <a:cubicBezTo>
                  <a:pt x="3804804" y="716521"/>
                  <a:pt x="3800627" y="692403"/>
                  <a:pt x="3792382" y="672562"/>
                </a:cubicBezTo>
                <a:cubicBezTo>
                  <a:pt x="3784137" y="652720"/>
                  <a:pt x="3772491" y="636698"/>
                  <a:pt x="3757443" y="624494"/>
                </a:cubicBezTo>
                <a:cubicBezTo>
                  <a:pt x="3744494" y="613643"/>
                  <a:pt x="3728724" y="605478"/>
                  <a:pt x="3710134" y="599997"/>
                </a:cubicBezTo>
                <a:cubicBezTo>
                  <a:pt x="3691543" y="594516"/>
                  <a:pt x="3669213" y="591772"/>
                  <a:pt x="3643142" y="591763"/>
                </a:cubicBezTo>
                <a:close/>
                <a:moveTo>
                  <a:pt x="3452824" y="589715"/>
                </a:moveTo>
                <a:cubicBezTo>
                  <a:pt x="3424614" y="589722"/>
                  <a:pt x="3398896" y="595892"/>
                  <a:pt x="3375670" y="608225"/>
                </a:cubicBezTo>
                <a:cubicBezTo>
                  <a:pt x="3352443" y="620558"/>
                  <a:pt x="3333859" y="639014"/>
                  <a:pt x="3319916" y="663592"/>
                </a:cubicBezTo>
                <a:cubicBezTo>
                  <a:pt x="3305974" y="688169"/>
                  <a:pt x="3298823" y="718828"/>
                  <a:pt x="3298465" y="755569"/>
                </a:cubicBezTo>
                <a:cubicBezTo>
                  <a:pt x="3298528" y="786920"/>
                  <a:pt x="3304223" y="814383"/>
                  <a:pt x="3315550" y="837957"/>
                </a:cubicBezTo>
                <a:cubicBezTo>
                  <a:pt x="3326877" y="861530"/>
                  <a:pt x="3343459" y="879915"/>
                  <a:pt x="3365298" y="893110"/>
                </a:cubicBezTo>
                <a:cubicBezTo>
                  <a:pt x="3387136" y="906306"/>
                  <a:pt x="3413854" y="913012"/>
                  <a:pt x="3445451" y="913228"/>
                </a:cubicBezTo>
                <a:cubicBezTo>
                  <a:pt x="3461766" y="913092"/>
                  <a:pt x="3475930" y="911830"/>
                  <a:pt x="3487944" y="909443"/>
                </a:cubicBezTo>
                <a:cubicBezTo>
                  <a:pt x="3499959" y="907057"/>
                  <a:pt x="3509004" y="904363"/>
                  <a:pt x="3515079" y="901362"/>
                </a:cubicBezTo>
                <a:lnTo>
                  <a:pt x="3506478" y="852660"/>
                </a:lnTo>
                <a:cubicBezTo>
                  <a:pt x="3500147" y="855366"/>
                  <a:pt x="3492433" y="857534"/>
                  <a:pt x="3483337" y="859164"/>
                </a:cubicBezTo>
                <a:cubicBezTo>
                  <a:pt x="3474241" y="860794"/>
                  <a:pt x="3464889" y="861630"/>
                  <a:pt x="3455281" y="861673"/>
                </a:cubicBezTo>
                <a:cubicBezTo>
                  <a:pt x="3426483" y="861571"/>
                  <a:pt x="3403803" y="852251"/>
                  <a:pt x="3387240" y="833713"/>
                </a:cubicBezTo>
                <a:cubicBezTo>
                  <a:pt x="3370678" y="815176"/>
                  <a:pt x="3362231" y="788035"/>
                  <a:pt x="3361898" y="752291"/>
                </a:cubicBezTo>
                <a:cubicBezTo>
                  <a:pt x="3362555" y="714295"/>
                  <a:pt x="3371685" y="686130"/>
                  <a:pt x="3389288" y="667797"/>
                </a:cubicBezTo>
                <a:cubicBezTo>
                  <a:pt x="3406892" y="649464"/>
                  <a:pt x="3429026" y="640349"/>
                  <a:pt x="3455691" y="640451"/>
                </a:cubicBezTo>
                <a:cubicBezTo>
                  <a:pt x="3466519" y="640545"/>
                  <a:pt x="3476093" y="641587"/>
                  <a:pt x="3484412" y="643575"/>
                </a:cubicBezTo>
                <a:cubicBezTo>
                  <a:pt x="3492731" y="645564"/>
                  <a:pt x="3499950" y="647937"/>
                  <a:pt x="3506068" y="650694"/>
                </a:cubicBezTo>
                <a:lnTo>
                  <a:pt x="3517946" y="601581"/>
                </a:lnTo>
                <a:cubicBezTo>
                  <a:pt x="3513415" y="598938"/>
                  <a:pt x="3505684" y="596347"/>
                  <a:pt x="3494754" y="593807"/>
                </a:cubicBezTo>
                <a:cubicBezTo>
                  <a:pt x="3483823" y="591267"/>
                  <a:pt x="3469846" y="589903"/>
                  <a:pt x="3452824" y="589715"/>
                </a:cubicBezTo>
                <a:close/>
                <a:moveTo>
                  <a:pt x="1930926" y="586439"/>
                </a:moveTo>
                <a:cubicBezTo>
                  <a:pt x="1921342" y="586609"/>
                  <a:pt x="1913601" y="589644"/>
                  <a:pt x="1907701" y="595545"/>
                </a:cubicBezTo>
                <a:cubicBezTo>
                  <a:pt x="1901801" y="601445"/>
                  <a:pt x="1898765" y="609186"/>
                  <a:pt x="1898595" y="618770"/>
                </a:cubicBezTo>
                <a:cubicBezTo>
                  <a:pt x="1898740" y="628174"/>
                  <a:pt x="1901724" y="635864"/>
                  <a:pt x="1907547" y="641841"/>
                </a:cubicBezTo>
                <a:cubicBezTo>
                  <a:pt x="1913370" y="647818"/>
                  <a:pt x="1921163" y="650904"/>
                  <a:pt x="1930926" y="651100"/>
                </a:cubicBezTo>
                <a:cubicBezTo>
                  <a:pt x="1940526" y="650981"/>
                  <a:pt x="1948336" y="648048"/>
                  <a:pt x="1954355" y="642301"/>
                </a:cubicBezTo>
                <a:cubicBezTo>
                  <a:pt x="1960375" y="636555"/>
                  <a:pt x="1963478" y="628711"/>
                  <a:pt x="1963666" y="618770"/>
                </a:cubicBezTo>
                <a:cubicBezTo>
                  <a:pt x="1963530" y="609186"/>
                  <a:pt x="1960528" y="601445"/>
                  <a:pt x="1954662" y="595545"/>
                </a:cubicBezTo>
                <a:cubicBezTo>
                  <a:pt x="1948796" y="589644"/>
                  <a:pt x="1940884" y="586609"/>
                  <a:pt x="1930926" y="586439"/>
                </a:cubicBezTo>
                <a:close/>
                <a:moveTo>
                  <a:pt x="2129652" y="579885"/>
                </a:moveTo>
                <a:lnTo>
                  <a:pt x="2129652" y="909133"/>
                </a:lnTo>
                <a:lnTo>
                  <a:pt x="2190218" y="909133"/>
                </a:lnTo>
                <a:lnTo>
                  <a:pt x="2190218" y="579885"/>
                </a:lnTo>
                <a:close/>
                <a:moveTo>
                  <a:pt x="2015352" y="579885"/>
                </a:moveTo>
                <a:lnTo>
                  <a:pt x="2015352" y="909133"/>
                </a:lnTo>
                <a:lnTo>
                  <a:pt x="2075918" y="909133"/>
                </a:lnTo>
                <a:lnTo>
                  <a:pt x="2075918" y="579885"/>
                </a:lnTo>
                <a:close/>
                <a:moveTo>
                  <a:pt x="450389" y="0"/>
                </a:moveTo>
                <a:lnTo>
                  <a:pt x="4223594" y="0"/>
                </a:lnTo>
                <a:cubicBezTo>
                  <a:pt x="4472337" y="0"/>
                  <a:pt x="4673983" y="201646"/>
                  <a:pt x="4673983" y="450389"/>
                </a:cubicBezTo>
                <a:lnTo>
                  <a:pt x="4673983" y="2251893"/>
                </a:lnTo>
                <a:cubicBezTo>
                  <a:pt x="4673983" y="2500636"/>
                  <a:pt x="4472337" y="2702282"/>
                  <a:pt x="4223594" y="2702282"/>
                </a:cubicBezTo>
                <a:lnTo>
                  <a:pt x="450389" y="2702282"/>
                </a:lnTo>
                <a:cubicBezTo>
                  <a:pt x="201646" y="2702282"/>
                  <a:pt x="0" y="2500636"/>
                  <a:pt x="0" y="2251893"/>
                </a:cubicBezTo>
                <a:lnTo>
                  <a:pt x="0" y="450389"/>
                </a:lnTo>
                <a:cubicBezTo>
                  <a:pt x="0" y="201646"/>
                  <a:pt x="201646" y="0"/>
                  <a:pt x="4503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CE52273-B44C-432A-F7C0-BF1DCF87DAD5}"/>
              </a:ext>
            </a:extLst>
          </p:cNvPr>
          <p:cNvSpPr txBox="1">
            <a:spLocks/>
          </p:cNvSpPr>
          <p:nvPr/>
        </p:nvSpPr>
        <p:spPr>
          <a:xfrm>
            <a:off x="-4009763" y="270509"/>
            <a:ext cx="3756970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rial Black" panose="020B0A04020102020204" pitchFamily="34" charset="0"/>
              </a:rPr>
              <a:t>SHOWING</a:t>
            </a:r>
            <a:endParaRPr 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9D9CF-4AE4-CBD1-99BA-11531751C233}"/>
              </a:ext>
            </a:extLst>
          </p:cNvPr>
          <p:cNvSpPr txBox="1"/>
          <p:nvPr/>
        </p:nvSpPr>
        <p:spPr>
          <a:xfrm>
            <a:off x="4960186" y="6926614"/>
            <a:ext cx="227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LEDS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D0D4F4-D717-A241-CFC8-A617C26B4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106">
            <a:off x="4179790" y="6504759"/>
            <a:ext cx="3842838" cy="38428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9A8A34-A2D9-CAB0-CA14-1D07CB77B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4845">
            <a:off x="-4528054" y="2032650"/>
            <a:ext cx="4410236" cy="3264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AF0BAB-9A54-6477-2129-5B963B249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4812">
            <a:off x="863216" y="1838081"/>
            <a:ext cx="3514774" cy="2717881"/>
          </a:xfrm>
          <a:prstGeom prst="rect">
            <a:avLst/>
          </a:prstGeom>
        </p:spPr>
      </p:pic>
      <p:pic>
        <p:nvPicPr>
          <p:cNvPr id="3074" name="Picture 2" descr="NodeMCU (ESP8266 WiFi Programming &amp; Development Kit) CP2102 – Future  Electronics Egypt">
            <a:extLst>
              <a:ext uri="{FF2B5EF4-FFF2-40B4-BE49-F238E27FC236}">
                <a16:creationId xmlns:a16="http://schemas.microsoft.com/office/drawing/2014/main" id="{F1B00BE6-B3EC-BA50-3589-39F1E581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60" y="1863642"/>
            <a:ext cx="2967037" cy="29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8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8B671EE-AAE7-30E3-CF2C-ACCD055B2256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AEB0A-C098-3CAF-F12C-FA929DF7646C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781F90-7587-8636-60E4-6C78DA98E564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75BDD3-2F50-3AE3-08CF-F508204E1801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49F97-8B7A-4704-CAF3-67CE34336A5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EE3BBF-60B3-996A-8E44-B988297D1436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52A075-00F7-3027-23CC-1FD25DC6DB46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8D496A-F36E-18B3-80EC-D9528200789A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5D623E-5C6D-FA49-A7A3-557EB9E599BB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895450-CC13-C26A-CDFA-CD45857E00F8}"/>
              </a:ext>
            </a:extLst>
          </p:cNvPr>
          <p:cNvGrpSpPr/>
          <p:nvPr/>
        </p:nvGrpSpPr>
        <p:grpSpPr>
          <a:xfrm>
            <a:off x="4701466" y="5867129"/>
            <a:ext cx="1568026" cy="338554"/>
            <a:chOff x="1405462" y="2213922"/>
            <a:chExt cx="1568026" cy="33855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5599A6F-45DE-3390-DFCB-1CEC305D2ED1}"/>
                </a:ext>
              </a:extLst>
            </p:cNvPr>
            <p:cNvSpPr/>
            <p:nvPr/>
          </p:nvSpPr>
          <p:spPr>
            <a:xfrm>
              <a:off x="1551199" y="2249506"/>
              <a:ext cx="1422289" cy="269726"/>
            </a:xfrm>
            <a:prstGeom prst="roundRect">
              <a:avLst>
                <a:gd name="adj" fmla="val 50000"/>
              </a:avLst>
            </a:prstGeom>
            <a:solidFill>
              <a:srgbClr val="EEAC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887D8B1-F2BA-6B10-DCA3-3643E018C003}"/>
                </a:ext>
              </a:extLst>
            </p:cNvPr>
            <p:cNvSpPr/>
            <p:nvPr/>
          </p:nvSpPr>
          <p:spPr>
            <a:xfrm>
              <a:off x="2233613" y="2275513"/>
              <a:ext cx="711773" cy="2177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sz="1400" b="1" dirty="0">
                  <a:solidFill>
                    <a:srgbClr val="EEAC92"/>
                  </a:solidFill>
                  <a:latin typeface="Tw Cen MT" panose="020B0602020104020603" pitchFamily="34" charset="0"/>
                </a:rPr>
                <a:t>12 </a:t>
              </a:r>
              <a:r>
                <a:rPr lang="en-US" sz="1400" b="1" dirty="0">
                  <a:solidFill>
                    <a:srgbClr val="EEAC92"/>
                  </a:solidFill>
                  <a:latin typeface="Tw Cen MT" panose="020B0602020104020603" pitchFamily="34" charset="0"/>
                </a:rPr>
                <a:t>M</a:t>
              </a:r>
              <a:endParaRPr lang="en-US" sz="1400" b="1" dirty="0">
                <a:solidFill>
                  <a:srgbClr val="EEAC92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C05570-504D-24CC-6E08-509E66678747}"/>
                </a:ext>
              </a:extLst>
            </p:cNvPr>
            <p:cNvSpPr txBox="1"/>
            <p:nvPr/>
          </p:nvSpPr>
          <p:spPr>
            <a:xfrm>
              <a:off x="1405462" y="2213922"/>
              <a:ext cx="1020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Africa</a:t>
              </a:r>
            </a:p>
          </p:txBody>
        </p: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E495BC7F-A458-CAF6-05A6-035488E90481}"/>
              </a:ext>
            </a:extLst>
          </p:cNvPr>
          <p:cNvGrpSpPr/>
          <p:nvPr/>
        </p:nvGrpSpPr>
        <p:grpSpPr>
          <a:xfrm>
            <a:off x="1571221" y="2067403"/>
            <a:ext cx="2212639" cy="338554"/>
            <a:chOff x="760849" y="2213922"/>
            <a:chExt cx="2212639" cy="338554"/>
          </a:xfrm>
        </p:grpSpPr>
        <p:sp>
          <p:nvSpPr>
            <p:cNvPr id="425" name="Rectangle: Rounded Corners 424">
              <a:extLst>
                <a:ext uri="{FF2B5EF4-FFF2-40B4-BE49-F238E27FC236}">
                  <a16:creationId xmlns:a16="http://schemas.microsoft.com/office/drawing/2014/main" id="{5BA6D581-23A7-439A-654B-CC8F08D07402}"/>
                </a:ext>
              </a:extLst>
            </p:cNvPr>
            <p:cNvSpPr/>
            <p:nvPr/>
          </p:nvSpPr>
          <p:spPr>
            <a:xfrm>
              <a:off x="760849" y="2249506"/>
              <a:ext cx="2212639" cy="269726"/>
            </a:xfrm>
            <a:prstGeom prst="roundRect">
              <a:avLst>
                <a:gd name="adj" fmla="val 50000"/>
              </a:avLst>
            </a:prstGeom>
            <a:solidFill>
              <a:srgbClr val="837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426" name="Rectangle: Rounded Corners 425">
              <a:extLst>
                <a:ext uri="{FF2B5EF4-FFF2-40B4-BE49-F238E27FC236}">
                  <a16:creationId xmlns:a16="http://schemas.microsoft.com/office/drawing/2014/main" id="{EF819852-7467-662D-5B27-15B883B6B0CD}"/>
                </a:ext>
              </a:extLst>
            </p:cNvPr>
            <p:cNvSpPr/>
            <p:nvPr/>
          </p:nvSpPr>
          <p:spPr>
            <a:xfrm>
              <a:off x="2235994" y="2275513"/>
              <a:ext cx="711773" cy="2177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sz="1400" b="1" dirty="0">
                  <a:solidFill>
                    <a:srgbClr val="837AD9"/>
                  </a:solidFill>
                  <a:latin typeface="Tw Cen MT" panose="020B0602020104020603" pitchFamily="34" charset="0"/>
                </a:rPr>
                <a:t>127</a:t>
              </a:r>
              <a:r>
                <a:rPr lang="en-US" sz="1400" b="1" dirty="0">
                  <a:solidFill>
                    <a:srgbClr val="837AD9"/>
                  </a:solidFill>
                  <a:latin typeface="Tw Cen MT" panose="020B0602020104020603" pitchFamily="34" charset="0"/>
                </a:rPr>
                <a:t>M</a:t>
              </a:r>
              <a:endParaRPr lang="en-US" sz="1400" b="1" dirty="0">
                <a:solidFill>
                  <a:srgbClr val="837AD9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31CF33-10E9-E1D1-512A-E5A542E93DEB}"/>
                </a:ext>
              </a:extLst>
            </p:cNvPr>
            <p:cNvSpPr txBox="1"/>
            <p:nvPr/>
          </p:nvSpPr>
          <p:spPr>
            <a:xfrm>
              <a:off x="766760" y="2213922"/>
              <a:ext cx="1516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North America</a:t>
              </a: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84509616-488D-83A6-8A7F-7C3B81554BC4}"/>
              </a:ext>
            </a:extLst>
          </p:cNvPr>
          <p:cNvGrpSpPr/>
          <p:nvPr/>
        </p:nvGrpSpPr>
        <p:grpSpPr>
          <a:xfrm>
            <a:off x="2011413" y="5061928"/>
            <a:ext cx="2212639" cy="338554"/>
            <a:chOff x="760849" y="2213922"/>
            <a:chExt cx="2212639" cy="338554"/>
          </a:xfrm>
        </p:grpSpPr>
        <p:sp>
          <p:nvSpPr>
            <p:cNvPr id="429" name="Rectangle: Rounded Corners 428">
              <a:extLst>
                <a:ext uri="{FF2B5EF4-FFF2-40B4-BE49-F238E27FC236}">
                  <a16:creationId xmlns:a16="http://schemas.microsoft.com/office/drawing/2014/main" id="{6BCE97E4-859F-2FC6-222C-7C42ED5AFC3E}"/>
                </a:ext>
              </a:extLst>
            </p:cNvPr>
            <p:cNvSpPr/>
            <p:nvPr/>
          </p:nvSpPr>
          <p:spPr>
            <a:xfrm>
              <a:off x="760849" y="2249506"/>
              <a:ext cx="2212639" cy="26972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430" name="Rectangle: Rounded Corners 429">
              <a:extLst>
                <a:ext uri="{FF2B5EF4-FFF2-40B4-BE49-F238E27FC236}">
                  <a16:creationId xmlns:a16="http://schemas.microsoft.com/office/drawing/2014/main" id="{E49F9627-5A89-66B1-3FFD-348CF9B9EB8C}"/>
                </a:ext>
              </a:extLst>
            </p:cNvPr>
            <p:cNvSpPr/>
            <p:nvPr/>
          </p:nvSpPr>
          <p:spPr>
            <a:xfrm>
              <a:off x="2233613" y="2275513"/>
              <a:ext cx="711773" cy="2177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sz="1400" b="1" dirty="0">
                  <a:solidFill>
                    <a:schemeClr val="tx2">
                      <a:lumMod val="75000"/>
                    </a:schemeClr>
                  </a:solidFill>
                  <a:latin typeface="Tw Cen MT" panose="020B0602020104020603" pitchFamily="34" charset="0"/>
                </a:rPr>
                <a:t>69</a:t>
              </a:r>
              <a:r>
                <a:rPr lang="en-US" sz="1400" b="1" dirty="0">
                  <a:solidFill>
                    <a:schemeClr val="tx2">
                      <a:lumMod val="75000"/>
                    </a:schemeClr>
                  </a:solidFill>
                  <a:latin typeface="Tw Cen MT" panose="020B0602020104020603" pitchFamily="34" charset="0"/>
                </a:rPr>
                <a:t>M</a:t>
              </a:r>
              <a:endParaRPr lang="en-US" sz="1400" b="1" dirty="0">
                <a:solidFill>
                  <a:schemeClr val="tx2">
                    <a:lumMod val="75000"/>
                  </a:schemeClr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1502949E-27AF-B76D-F7C4-06D4A7427FF3}"/>
                </a:ext>
              </a:extLst>
            </p:cNvPr>
            <p:cNvSpPr txBox="1"/>
            <p:nvPr/>
          </p:nvSpPr>
          <p:spPr>
            <a:xfrm>
              <a:off x="766760" y="2213922"/>
              <a:ext cx="1516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South America</a:t>
              </a:r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00A3DD4A-223B-9278-5C06-7E26375A0A94}"/>
              </a:ext>
            </a:extLst>
          </p:cNvPr>
          <p:cNvGrpSpPr/>
          <p:nvPr/>
        </p:nvGrpSpPr>
        <p:grpSpPr>
          <a:xfrm>
            <a:off x="5473068" y="2177525"/>
            <a:ext cx="1568026" cy="338554"/>
            <a:chOff x="1405462" y="2213922"/>
            <a:chExt cx="1568026" cy="338554"/>
          </a:xfrm>
        </p:grpSpPr>
        <p:sp>
          <p:nvSpPr>
            <p:cNvPr id="433" name="Rectangle: Rounded Corners 432">
              <a:extLst>
                <a:ext uri="{FF2B5EF4-FFF2-40B4-BE49-F238E27FC236}">
                  <a16:creationId xmlns:a16="http://schemas.microsoft.com/office/drawing/2014/main" id="{DAE015C1-FC7D-D16F-3B15-6369C2C671C2}"/>
                </a:ext>
              </a:extLst>
            </p:cNvPr>
            <p:cNvSpPr/>
            <p:nvPr/>
          </p:nvSpPr>
          <p:spPr>
            <a:xfrm>
              <a:off x="1551199" y="2249506"/>
              <a:ext cx="1422289" cy="269726"/>
            </a:xfrm>
            <a:prstGeom prst="roundRect">
              <a:avLst>
                <a:gd name="adj" fmla="val 50000"/>
              </a:avLst>
            </a:prstGeom>
            <a:solidFill>
              <a:srgbClr val="EE7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434" name="Rectangle: Rounded Corners 433">
              <a:extLst>
                <a:ext uri="{FF2B5EF4-FFF2-40B4-BE49-F238E27FC236}">
                  <a16:creationId xmlns:a16="http://schemas.microsoft.com/office/drawing/2014/main" id="{0AAA0C78-1890-C5BD-22E5-FB4A8A87A46D}"/>
                </a:ext>
              </a:extLst>
            </p:cNvPr>
            <p:cNvSpPr/>
            <p:nvPr/>
          </p:nvSpPr>
          <p:spPr>
            <a:xfrm>
              <a:off x="2233613" y="2275513"/>
              <a:ext cx="711773" cy="2177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sz="1400" b="1" dirty="0">
                  <a:solidFill>
                    <a:srgbClr val="EE717B"/>
                  </a:solidFill>
                  <a:latin typeface="Tw Cen MT" panose="020B0602020104020603" pitchFamily="34" charset="0"/>
                </a:rPr>
                <a:t>249</a:t>
              </a:r>
              <a:r>
                <a:rPr lang="en-US" sz="1400" b="1" dirty="0">
                  <a:solidFill>
                    <a:srgbClr val="EE717B"/>
                  </a:solidFill>
                  <a:latin typeface="Tw Cen MT" panose="020B0602020104020603" pitchFamily="34" charset="0"/>
                </a:rPr>
                <a:t>M</a:t>
              </a:r>
              <a:endParaRPr lang="en-US" sz="1400" b="1" dirty="0">
                <a:solidFill>
                  <a:srgbClr val="EE717B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DE0552FD-67AD-EDA0-3263-191C54417678}"/>
                </a:ext>
              </a:extLst>
            </p:cNvPr>
            <p:cNvSpPr txBox="1"/>
            <p:nvPr/>
          </p:nvSpPr>
          <p:spPr>
            <a:xfrm>
              <a:off x="1405462" y="2213922"/>
              <a:ext cx="1020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Europe</a:t>
              </a:r>
            </a:p>
          </p:txBody>
        </p: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DA0992B6-9D22-37E1-94DE-8894AFC3F2C6}"/>
              </a:ext>
            </a:extLst>
          </p:cNvPr>
          <p:cNvGrpSpPr/>
          <p:nvPr/>
        </p:nvGrpSpPr>
        <p:grpSpPr>
          <a:xfrm>
            <a:off x="9015244" y="2737868"/>
            <a:ext cx="1568026" cy="338554"/>
            <a:chOff x="1405462" y="2213922"/>
            <a:chExt cx="1568026" cy="338554"/>
          </a:xfrm>
        </p:grpSpPr>
        <p:sp>
          <p:nvSpPr>
            <p:cNvPr id="437" name="Rectangle: Rounded Corners 436">
              <a:extLst>
                <a:ext uri="{FF2B5EF4-FFF2-40B4-BE49-F238E27FC236}">
                  <a16:creationId xmlns:a16="http://schemas.microsoft.com/office/drawing/2014/main" id="{BF02910A-B0A8-8332-5C6C-25CBC98D1F5C}"/>
                </a:ext>
              </a:extLst>
            </p:cNvPr>
            <p:cNvSpPr/>
            <p:nvPr/>
          </p:nvSpPr>
          <p:spPr>
            <a:xfrm>
              <a:off x="1551199" y="2249506"/>
              <a:ext cx="1422289" cy="269726"/>
            </a:xfrm>
            <a:prstGeom prst="roundRect">
              <a:avLst>
                <a:gd name="adj" fmla="val 50000"/>
              </a:avLst>
            </a:prstGeom>
            <a:solidFill>
              <a:srgbClr val="695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438" name="Rectangle: Rounded Corners 437">
              <a:extLst>
                <a:ext uri="{FF2B5EF4-FFF2-40B4-BE49-F238E27FC236}">
                  <a16:creationId xmlns:a16="http://schemas.microsoft.com/office/drawing/2014/main" id="{C78BE6B3-B15A-073E-30C1-94D607E2C1E2}"/>
                </a:ext>
              </a:extLst>
            </p:cNvPr>
            <p:cNvSpPr/>
            <p:nvPr/>
          </p:nvSpPr>
          <p:spPr>
            <a:xfrm>
              <a:off x="2233613" y="2275513"/>
              <a:ext cx="711773" cy="2177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sz="1400" b="1" dirty="0">
                  <a:solidFill>
                    <a:srgbClr val="695C77"/>
                  </a:solidFill>
                  <a:latin typeface="Tw Cen MT" panose="020B0602020104020603" pitchFamily="34" charset="0"/>
                </a:rPr>
                <a:t>218</a:t>
              </a:r>
              <a:r>
                <a:rPr lang="en-US" sz="1400" b="1" dirty="0">
                  <a:solidFill>
                    <a:srgbClr val="695C77"/>
                  </a:solidFill>
                  <a:latin typeface="Tw Cen MT" panose="020B0602020104020603" pitchFamily="34" charset="0"/>
                </a:rPr>
                <a:t>M</a:t>
              </a:r>
              <a:endParaRPr lang="en-US" sz="1400" b="1" dirty="0">
                <a:solidFill>
                  <a:srgbClr val="695C77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6D0B9367-BFAC-3C38-1413-155B8F5FDD3C}"/>
                </a:ext>
              </a:extLst>
            </p:cNvPr>
            <p:cNvSpPr txBox="1"/>
            <p:nvPr/>
          </p:nvSpPr>
          <p:spPr>
            <a:xfrm>
              <a:off x="1405462" y="2213922"/>
              <a:ext cx="1020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Asia</a:t>
              </a:r>
            </a:p>
          </p:txBody>
        </p: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960CC3C9-1F0B-E98A-E23D-A5735E0D9DFF}"/>
              </a:ext>
            </a:extLst>
          </p:cNvPr>
          <p:cNvGrpSpPr/>
          <p:nvPr/>
        </p:nvGrpSpPr>
        <p:grpSpPr>
          <a:xfrm>
            <a:off x="9049984" y="5739148"/>
            <a:ext cx="1837320" cy="338554"/>
            <a:chOff x="1136167" y="2213922"/>
            <a:chExt cx="1837320" cy="338554"/>
          </a:xfrm>
        </p:grpSpPr>
        <p:sp>
          <p:nvSpPr>
            <p:cNvPr id="441" name="Rectangle: Rounded Corners 440">
              <a:extLst>
                <a:ext uri="{FF2B5EF4-FFF2-40B4-BE49-F238E27FC236}">
                  <a16:creationId xmlns:a16="http://schemas.microsoft.com/office/drawing/2014/main" id="{87E3DE83-AE17-85BD-7302-8A8208CE903B}"/>
                </a:ext>
              </a:extLst>
            </p:cNvPr>
            <p:cNvSpPr/>
            <p:nvPr/>
          </p:nvSpPr>
          <p:spPr>
            <a:xfrm>
              <a:off x="1273562" y="2249506"/>
              <a:ext cx="1699925" cy="26972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Tw Cen MT" panose="020B0602020104020603" pitchFamily="34" charset="0"/>
              </a:endParaRPr>
            </a:p>
          </p:txBody>
        </p:sp>
        <p:sp>
          <p:nvSpPr>
            <p:cNvPr id="442" name="Rectangle: Rounded Corners 441">
              <a:extLst>
                <a:ext uri="{FF2B5EF4-FFF2-40B4-BE49-F238E27FC236}">
                  <a16:creationId xmlns:a16="http://schemas.microsoft.com/office/drawing/2014/main" id="{D9C52BCD-72ED-76B7-307F-14E98F57137F}"/>
                </a:ext>
              </a:extLst>
            </p:cNvPr>
            <p:cNvSpPr/>
            <p:nvPr/>
          </p:nvSpPr>
          <p:spPr>
            <a:xfrm>
              <a:off x="2233613" y="2275513"/>
              <a:ext cx="711773" cy="2177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FC000"/>
                  </a:solidFill>
                  <a:latin typeface="Tw Cen MT" panose="020B0602020104020603" pitchFamily="34" charset="0"/>
                </a:rPr>
                <a:t>14 M</a:t>
              </a:r>
              <a:endParaRPr lang="en-US" sz="1400" b="1" dirty="0">
                <a:solidFill>
                  <a:srgbClr val="FFC000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6141B9BD-CB4E-0045-9A5B-EFF903C8121C}"/>
                </a:ext>
              </a:extLst>
            </p:cNvPr>
            <p:cNvSpPr txBox="1"/>
            <p:nvPr/>
          </p:nvSpPr>
          <p:spPr>
            <a:xfrm>
              <a:off x="1136167" y="2213922"/>
              <a:ext cx="129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Australia</a:t>
              </a:r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60C71137-D1C7-90EF-E060-5F58815AEB13}"/>
              </a:ext>
            </a:extLst>
          </p:cNvPr>
          <p:cNvGrpSpPr/>
          <p:nvPr/>
        </p:nvGrpSpPr>
        <p:grpSpPr>
          <a:xfrm>
            <a:off x="2423510" y="1814201"/>
            <a:ext cx="7457090" cy="4848574"/>
            <a:chOff x="2423510" y="1814201"/>
            <a:chExt cx="7457090" cy="484857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32DCEFD-9A75-44A2-E878-201A3D9B5074}"/>
                </a:ext>
              </a:extLst>
            </p:cNvPr>
            <p:cNvSpPr/>
            <p:nvPr/>
          </p:nvSpPr>
          <p:spPr>
            <a:xfrm>
              <a:off x="5725618" y="4207775"/>
              <a:ext cx="25228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2B62323-6185-EBFD-4726-B822A3A71D93}"/>
                </a:ext>
              </a:extLst>
            </p:cNvPr>
            <p:cNvSpPr/>
            <p:nvPr/>
          </p:nvSpPr>
          <p:spPr>
            <a:xfrm>
              <a:off x="5418202" y="3476929"/>
              <a:ext cx="20265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FAFF409-2171-7C3B-CD7F-2F55C33E685C}"/>
                </a:ext>
              </a:extLst>
            </p:cNvPr>
            <p:cNvSpPr/>
            <p:nvPr/>
          </p:nvSpPr>
          <p:spPr>
            <a:xfrm>
              <a:off x="5385424" y="3374081"/>
              <a:ext cx="13628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09EF005-49FB-EB19-7521-8076E06799F7}"/>
                </a:ext>
              </a:extLst>
            </p:cNvPr>
            <p:cNvSpPr/>
            <p:nvPr/>
          </p:nvSpPr>
          <p:spPr>
            <a:xfrm>
              <a:off x="6297219" y="2590736"/>
              <a:ext cx="11984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3FCC359-6117-438F-4114-94758159ED82}"/>
                </a:ext>
              </a:extLst>
            </p:cNvPr>
            <p:cNvSpPr/>
            <p:nvPr/>
          </p:nvSpPr>
          <p:spPr>
            <a:xfrm>
              <a:off x="6296532" y="2689709"/>
              <a:ext cx="18926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D08FE49-15E2-076E-05DC-D2C34AD62B56}"/>
                </a:ext>
              </a:extLst>
            </p:cNvPr>
            <p:cNvSpPr/>
            <p:nvPr/>
          </p:nvSpPr>
          <p:spPr>
            <a:xfrm>
              <a:off x="6133969" y="2684498"/>
              <a:ext cx="12628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CA0196E-C879-D517-9658-5EC9271FFE1E}"/>
                </a:ext>
              </a:extLst>
            </p:cNvPr>
            <p:cNvSpPr/>
            <p:nvPr/>
          </p:nvSpPr>
          <p:spPr>
            <a:xfrm>
              <a:off x="6082657" y="2787612"/>
              <a:ext cx="12628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091663B-4784-D328-1E3F-2EB087F96DA8}"/>
                </a:ext>
              </a:extLst>
            </p:cNvPr>
            <p:cNvSpPr/>
            <p:nvPr/>
          </p:nvSpPr>
          <p:spPr>
            <a:xfrm>
              <a:off x="6229418" y="2787612"/>
              <a:ext cx="17684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C17644E-8E59-83FD-6CEB-15599EB1F7B6}"/>
                </a:ext>
              </a:extLst>
            </p:cNvPr>
            <p:cNvSpPr/>
            <p:nvPr/>
          </p:nvSpPr>
          <p:spPr>
            <a:xfrm>
              <a:off x="6147842" y="2883283"/>
              <a:ext cx="14869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7334978-9228-AC16-750C-A94781C9E945}"/>
                </a:ext>
              </a:extLst>
            </p:cNvPr>
            <p:cNvSpPr/>
            <p:nvPr/>
          </p:nvSpPr>
          <p:spPr>
            <a:xfrm>
              <a:off x="6344053" y="2883283"/>
              <a:ext cx="10149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6DC9CBD-3AC8-9E40-CD44-EDFEC40F3F78}"/>
                </a:ext>
              </a:extLst>
            </p:cNvPr>
            <p:cNvSpPr/>
            <p:nvPr/>
          </p:nvSpPr>
          <p:spPr>
            <a:xfrm>
              <a:off x="6210851" y="2980291"/>
              <a:ext cx="11413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53FE84F-4747-F902-88EE-12C33914F6D4}"/>
                </a:ext>
              </a:extLst>
            </p:cNvPr>
            <p:cNvSpPr/>
            <p:nvPr/>
          </p:nvSpPr>
          <p:spPr>
            <a:xfrm>
              <a:off x="7057275" y="2344573"/>
              <a:ext cx="11984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E7B8DC8-5FD3-E5B8-02D8-D8BC6F2B3F08}"/>
                </a:ext>
              </a:extLst>
            </p:cNvPr>
            <p:cNvSpPr/>
            <p:nvPr/>
          </p:nvSpPr>
          <p:spPr>
            <a:xfrm>
              <a:off x="7009638" y="2445138"/>
              <a:ext cx="11984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DCC9C88-87FF-42F1-129E-76EF71C3CB4D}"/>
                </a:ext>
              </a:extLst>
            </p:cNvPr>
            <p:cNvSpPr/>
            <p:nvPr/>
          </p:nvSpPr>
          <p:spPr>
            <a:xfrm>
              <a:off x="6854817" y="2503680"/>
              <a:ext cx="11984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3A26A6D-6896-25B4-DB27-94D189FC65D1}"/>
                </a:ext>
              </a:extLst>
            </p:cNvPr>
            <p:cNvSpPr/>
            <p:nvPr/>
          </p:nvSpPr>
          <p:spPr>
            <a:xfrm>
              <a:off x="6847179" y="2599179"/>
              <a:ext cx="15482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C0D34B3-736E-CC9B-499E-CE365D1E8564}"/>
                </a:ext>
              </a:extLst>
            </p:cNvPr>
            <p:cNvSpPr/>
            <p:nvPr/>
          </p:nvSpPr>
          <p:spPr>
            <a:xfrm>
              <a:off x="7029017" y="2544107"/>
              <a:ext cx="18018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4C7EB09-F9A1-CA70-2DC5-9A7C0748A9FF}"/>
                </a:ext>
              </a:extLst>
            </p:cNvPr>
            <p:cNvSpPr/>
            <p:nvPr/>
          </p:nvSpPr>
          <p:spPr>
            <a:xfrm>
              <a:off x="7223624" y="2731096"/>
              <a:ext cx="12909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6016368-9A22-6BB7-AF09-06AE4556C7DB}"/>
                </a:ext>
              </a:extLst>
            </p:cNvPr>
            <p:cNvSpPr/>
            <p:nvPr/>
          </p:nvSpPr>
          <p:spPr>
            <a:xfrm>
              <a:off x="7080361" y="2804202"/>
              <a:ext cx="14590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F144F9F-90DA-1E3A-BB38-7392B714E83D}"/>
                </a:ext>
              </a:extLst>
            </p:cNvPr>
            <p:cNvSpPr/>
            <p:nvPr/>
          </p:nvSpPr>
          <p:spPr>
            <a:xfrm>
              <a:off x="7030185" y="2899660"/>
              <a:ext cx="14590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3477319-19B0-2A82-4232-8D3AB87C6C01}"/>
                </a:ext>
              </a:extLst>
            </p:cNvPr>
            <p:cNvSpPr/>
            <p:nvPr/>
          </p:nvSpPr>
          <p:spPr>
            <a:xfrm>
              <a:off x="7005802" y="2995875"/>
              <a:ext cx="10412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FD83096A-BB46-A1B1-737E-46CAF0D36560}"/>
                </a:ext>
              </a:extLst>
            </p:cNvPr>
            <p:cNvSpPr/>
            <p:nvPr/>
          </p:nvSpPr>
          <p:spPr>
            <a:xfrm>
              <a:off x="6980274" y="3093525"/>
              <a:ext cx="12697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0B79B9A9-9384-46C0-5878-B60DEE43BD54}"/>
                </a:ext>
              </a:extLst>
            </p:cNvPr>
            <p:cNvSpPr/>
            <p:nvPr/>
          </p:nvSpPr>
          <p:spPr>
            <a:xfrm>
              <a:off x="6344053" y="3194799"/>
              <a:ext cx="20604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7FDC0CDD-CD47-684A-AAAA-CAB0E110DEE6}"/>
                </a:ext>
              </a:extLst>
            </p:cNvPr>
            <p:cNvSpPr/>
            <p:nvPr/>
          </p:nvSpPr>
          <p:spPr>
            <a:xfrm>
              <a:off x="6229419" y="3294611"/>
              <a:ext cx="17684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EF7315E-A927-B9FB-A80D-543BDF560D1C}"/>
                </a:ext>
              </a:extLst>
            </p:cNvPr>
            <p:cNvSpPr/>
            <p:nvPr/>
          </p:nvSpPr>
          <p:spPr>
            <a:xfrm>
              <a:off x="6430803" y="3294611"/>
              <a:ext cx="26028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6B21C5F-0D7D-F447-2241-539DC97C35B9}"/>
                </a:ext>
              </a:extLst>
            </p:cNvPr>
            <p:cNvSpPr/>
            <p:nvPr/>
          </p:nvSpPr>
          <p:spPr>
            <a:xfrm>
              <a:off x="6208942" y="3397348"/>
              <a:ext cx="26028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041AE94-A201-81D0-5261-E10B4954DE82}"/>
                </a:ext>
              </a:extLst>
            </p:cNvPr>
            <p:cNvSpPr/>
            <p:nvPr/>
          </p:nvSpPr>
          <p:spPr>
            <a:xfrm>
              <a:off x="6489619" y="3397348"/>
              <a:ext cx="26028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F8571EF4-AFAA-9309-5D32-CF864236387F}"/>
                </a:ext>
              </a:extLst>
            </p:cNvPr>
            <p:cNvSpPr/>
            <p:nvPr/>
          </p:nvSpPr>
          <p:spPr>
            <a:xfrm>
              <a:off x="6148241" y="3498175"/>
              <a:ext cx="19581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94B2D96-670C-5CC6-EF61-CA91A6FFF85C}"/>
                </a:ext>
              </a:extLst>
            </p:cNvPr>
            <p:cNvSpPr/>
            <p:nvPr/>
          </p:nvSpPr>
          <p:spPr>
            <a:xfrm>
              <a:off x="6406189" y="3498175"/>
              <a:ext cx="23236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97946F9-CE9D-CF9D-BA8F-6A99BC4FE9BD}"/>
                </a:ext>
              </a:extLst>
            </p:cNvPr>
            <p:cNvSpPr/>
            <p:nvPr/>
          </p:nvSpPr>
          <p:spPr>
            <a:xfrm>
              <a:off x="6046105" y="3597259"/>
              <a:ext cx="25042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D6320BE-002E-C2C2-FB32-2291D8DC6A93}"/>
                </a:ext>
              </a:extLst>
            </p:cNvPr>
            <p:cNvSpPr/>
            <p:nvPr/>
          </p:nvSpPr>
          <p:spPr>
            <a:xfrm>
              <a:off x="6369330" y="3597259"/>
              <a:ext cx="68164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7EB1DA1-5499-C776-4CAD-40AB7F27885C}"/>
                </a:ext>
              </a:extLst>
            </p:cNvPr>
            <p:cNvSpPr/>
            <p:nvPr/>
          </p:nvSpPr>
          <p:spPr>
            <a:xfrm>
              <a:off x="6854799" y="3397348"/>
              <a:ext cx="29847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87FE29F-540A-4CE3-242F-95479343AF3B}"/>
                </a:ext>
              </a:extLst>
            </p:cNvPr>
            <p:cNvSpPr/>
            <p:nvPr/>
          </p:nvSpPr>
          <p:spPr>
            <a:xfrm>
              <a:off x="6823419" y="3294611"/>
              <a:ext cx="14136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8C588BD0-AA16-4FFC-3D58-C23BA2C1EC57}"/>
                </a:ext>
              </a:extLst>
            </p:cNvPr>
            <p:cNvSpPr/>
            <p:nvPr/>
          </p:nvSpPr>
          <p:spPr>
            <a:xfrm>
              <a:off x="7006498" y="3294611"/>
              <a:ext cx="10344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BD76E51-DD50-4B12-9AB2-255749DDA751}"/>
                </a:ext>
              </a:extLst>
            </p:cNvPr>
            <p:cNvSpPr/>
            <p:nvPr/>
          </p:nvSpPr>
          <p:spPr>
            <a:xfrm>
              <a:off x="7034293" y="3194799"/>
              <a:ext cx="14590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7511CE1-B473-7974-9B96-B7E4F078D615}"/>
                </a:ext>
              </a:extLst>
            </p:cNvPr>
            <p:cNvSpPr/>
            <p:nvPr/>
          </p:nvSpPr>
          <p:spPr>
            <a:xfrm>
              <a:off x="6715453" y="3498175"/>
              <a:ext cx="39447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422F3730-9538-8DAB-1C33-56E4BBC794BC}"/>
                </a:ext>
              </a:extLst>
            </p:cNvPr>
            <p:cNvSpPr/>
            <p:nvPr/>
          </p:nvSpPr>
          <p:spPr>
            <a:xfrm>
              <a:off x="6016606" y="3698430"/>
              <a:ext cx="25042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288B6767-6508-AEE6-2AAF-A5811F21F853}"/>
                </a:ext>
              </a:extLst>
            </p:cNvPr>
            <p:cNvSpPr/>
            <p:nvPr/>
          </p:nvSpPr>
          <p:spPr>
            <a:xfrm>
              <a:off x="6391166" y="3698430"/>
              <a:ext cx="63287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4DA1C16-EE0A-A857-43EE-F9419BAE34A1}"/>
                </a:ext>
              </a:extLst>
            </p:cNvPr>
            <p:cNvSpPr/>
            <p:nvPr/>
          </p:nvSpPr>
          <p:spPr>
            <a:xfrm>
              <a:off x="5720141" y="3799754"/>
              <a:ext cx="15436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65440FFD-7557-C25E-F0E0-C9328F2570C7}"/>
                </a:ext>
              </a:extLst>
            </p:cNvPr>
            <p:cNvSpPr/>
            <p:nvPr/>
          </p:nvSpPr>
          <p:spPr>
            <a:xfrm>
              <a:off x="5685772" y="3901078"/>
              <a:ext cx="20812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610FAAE-29EF-951C-07C6-443F34084AD9}"/>
                </a:ext>
              </a:extLst>
            </p:cNvPr>
            <p:cNvSpPr/>
            <p:nvPr/>
          </p:nvSpPr>
          <p:spPr>
            <a:xfrm>
              <a:off x="5652811" y="4004109"/>
              <a:ext cx="9311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5D1918DA-7202-66FB-FA9E-5F472CA45385}"/>
                </a:ext>
              </a:extLst>
            </p:cNvPr>
            <p:cNvSpPr/>
            <p:nvPr/>
          </p:nvSpPr>
          <p:spPr>
            <a:xfrm>
              <a:off x="5794607" y="4004109"/>
              <a:ext cx="11838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77978D1-C7FE-F213-DF58-89A84E3ED031}"/>
                </a:ext>
              </a:extLst>
            </p:cNvPr>
            <p:cNvSpPr/>
            <p:nvPr/>
          </p:nvSpPr>
          <p:spPr>
            <a:xfrm>
              <a:off x="6128449" y="3799754"/>
              <a:ext cx="13858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8E4DA535-D242-AFE8-6717-09EB1121969C}"/>
                </a:ext>
              </a:extLst>
            </p:cNvPr>
            <p:cNvSpPr/>
            <p:nvPr/>
          </p:nvSpPr>
          <p:spPr>
            <a:xfrm>
              <a:off x="6391166" y="3799754"/>
              <a:ext cx="44392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74FF79A-F13D-AA0C-19D8-DF9BF13AF612}"/>
                </a:ext>
              </a:extLst>
            </p:cNvPr>
            <p:cNvSpPr/>
            <p:nvPr/>
          </p:nvSpPr>
          <p:spPr>
            <a:xfrm>
              <a:off x="6016606" y="3901078"/>
              <a:ext cx="9754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8C10645A-F5F5-D978-EE9C-198798FC6E08}"/>
                </a:ext>
              </a:extLst>
            </p:cNvPr>
            <p:cNvSpPr/>
            <p:nvPr/>
          </p:nvSpPr>
          <p:spPr>
            <a:xfrm>
              <a:off x="6180648" y="3901078"/>
              <a:ext cx="9754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D695AE8-9FB2-D38C-0826-16E541513368}"/>
                </a:ext>
              </a:extLst>
            </p:cNvPr>
            <p:cNvSpPr/>
            <p:nvPr/>
          </p:nvSpPr>
          <p:spPr>
            <a:xfrm>
              <a:off x="6344690" y="3901078"/>
              <a:ext cx="54855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C4040B7-53BD-4877-5C07-112699D06518}"/>
                </a:ext>
              </a:extLst>
            </p:cNvPr>
            <p:cNvSpPr/>
            <p:nvPr/>
          </p:nvSpPr>
          <p:spPr>
            <a:xfrm>
              <a:off x="5964276" y="4004109"/>
              <a:ext cx="55780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3A8EB44-0C54-5F80-12D2-03117014F640}"/>
                </a:ext>
              </a:extLst>
            </p:cNvPr>
            <p:cNvSpPr/>
            <p:nvPr/>
          </p:nvSpPr>
          <p:spPr>
            <a:xfrm>
              <a:off x="5798595" y="4109760"/>
              <a:ext cx="28406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0BDB3D91-36D3-B78E-7901-FCEDD0CED440}"/>
                </a:ext>
              </a:extLst>
            </p:cNvPr>
            <p:cNvSpPr/>
            <p:nvPr/>
          </p:nvSpPr>
          <p:spPr>
            <a:xfrm>
              <a:off x="6107104" y="4109760"/>
              <a:ext cx="44166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69AD79A-A2A6-EB85-DE4D-D49FF6ADADA4}"/>
                </a:ext>
              </a:extLst>
            </p:cNvPr>
            <p:cNvSpPr/>
            <p:nvPr/>
          </p:nvSpPr>
          <p:spPr>
            <a:xfrm>
              <a:off x="6082657" y="4207775"/>
              <a:ext cx="9799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E02D5C0C-DD66-C077-E27D-D669E134670C}"/>
                </a:ext>
              </a:extLst>
            </p:cNvPr>
            <p:cNvSpPr/>
            <p:nvPr/>
          </p:nvSpPr>
          <p:spPr>
            <a:xfrm>
              <a:off x="6218037" y="4207775"/>
              <a:ext cx="26776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D906794-A3A7-B002-A1BA-429407D8A527}"/>
                </a:ext>
              </a:extLst>
            </p:cNvPr>
            <p:cNvSpPr/>
            <p:nvPr/>
          </p:nvSpPr>
          <p:spPr>
            <a:xfrm>
              <a:off x="5699367" y="4312163"/>
              <a:ext cx="23271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FFD3FCB-8B56-2708-8A58-C9600A6622D0}"/>
                </a:ext>
              </a:extLst>
            </p:cNvPr>
            <p:cNvSpPr/>
            <p:nvPr/>
          </p:nvSpPr>
          <p:spPr>
            <a:xfrm>
              <a:off x="6114147" y="4312163"/>
              <a:ext cx="14689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EB8120C-70CB-9B0F-BA38-F896CC4F5792}"/>
                </a:ext>
              </a:extLst>
            </p:cNvPr>
            <p:cNvSpPr/>
            <p:nvPr/>
          </p:nvSpPr>
          <p:spPr>
            <a:xfrm>
              <a:off x="6306821" y="4312163"/>
              <a:ext cx="9936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D0B9A44B-A115-4BD5-49E5-3E99058B63B4}"/>
                </a:ext>
              </a:extLst>
            </p:cNvPr>
            <p:cNvSpPr/>
            <p:nvPr/>
          </p:nvSpPr>
          <p:spPr>
            <a:xfrm>
              <a:off x="7451349" y="2449615"/>
              <a:ext cx="11984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715F00A-383B-7010-0146-1540B95F34FD}"/>
                </a:ext>
              </a:extLst>
            </p:cNvPr>
            <p:cNvSpPr/>
            <p:nvPr/>
          </p:nvSpPr>
          <p:spPr>
            <a:xfrm>
              <a:off x="7834472" y="2242838"/>
              <a:ext cx="1003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C257C136-2532-FC2B-7A6A-C356AF74A120}"/>
                </a:ext>
              </a:extLst>
            </p:cNvPr>
            <p:cNvSpPr/>
            <p:nvPr/>
          </p:nvSpPr>
          <p:spPr>
            <a:xfrm>
              <a:off x="7795051" y="2342163"/>
              <a:ext cx="16324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61E16AD6-732B-FE63-0EF7-0C669334410A}"/>
                </a:ext>
              </a:extLst>
            </p:cNvPr>
            <p:cNvSpPr/>
            <p:nvPr/>
          </p:nvSpPr>
          <p:spPr>
            <a:xfrm>
              <a:off x="7834472" y="2441479"/>
              <a:ext cx="16324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04D64DDE-6B18-506C-10D9-E4E657807EC4}"/>
                </a:ext>
              </a:extLst>
            </p:cNvPr>
            <p:cNvSpPr/>
            <p:nvPr/>
          </p:nvSpPr>
          <p:spPr>
            <a:xfrm>
              <a:off x="7895641" y="2541470"/>
              <a:ext cx="1247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46BEE9B-5805-F2CA-9B8B-4E4EC731119B}"/>
                </a:ext>
              </a:extLst>
            </p:cNvPr>
            <p:cNvSpPr/>
            <p:nvPr/>
          </p:nvSpPr>
          <p:spPr>
            <a:xfrm>
              <a:off x="8038903" y="2541470"/>
              <a:ext cx="1247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552802C1-4B2C-F7AD-7194-E415FB6BD221}"/>
                </a:ext>
              </a:extLst>
            </p:cNvPr>
            <p:cNvSpPr/>
            <p:nvPr/>
          </p:nvSpPr>
          <p:spPr>
            <a:xfrm>
              <a:off x="7172011" y="3294612"/>
              <a:ext cx="12909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6020A99-9B1C-49A0-EE05-C41FA9584710}"/>
                </a:ext>
              </a:extLst>
            </p:cNvPr>
            <p:cNvSpPr/>
            <p:nvPr/>
          </p:nvSpPr>
          <p:spPr>
            <a:xfrm>
              <a:off x="7342341" y="3294612"/>
              <a:ext cx="8860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354CBDB0-98A1-3435-E4BF-F152856382CF}"/>
                </a:ext>
              </a:extLst>
            </p:cNvPr>
            <p:cNvSpPr/>
            <p:nvPr/>
          </p:nvSpPr>
          <p:spPr>
            <a:xfrm>
              <a:off x="7473756" y="3294612"/>
              <a:ext cx="32129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0B136300-9DBC-C14D-59F5-74429BA4AABD}"/>
                </a:ext>
              </a:extLst>
            </p:cNvPr>
            <p:cNvSpPr/>
            <p:nvPr/>
          </p:nvSpPr>
          <p:spPr>
            <a:xfrm>
              <a:off x="7814202" y="3294612"/>
              <a:ext cx="46450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74D13A8C-CD68-CB66-7B39-DA9239F663BB}"/>
                </a:ext>
              </a:extLst>
            </p:cNvPr>
            <p:cNvSpPr/>
            <p:nvPr/>
          </p:nvSpPr>
          <p:spPr>
            <a:xfrm>
              <a:off x="8297860" y="3294612"/>
              <a:ext cx="23861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467BDF5-F866-459B-72A9-7E554A4F4235}"/>
                </a:ext>
              </a:extLst>
            </p:cNvPr>
            <p:cNvSpPr/>
            <p:nvPr/>
          </p:nvSpPr>
          <p:spPr>
            <a:xfrm>
              <a:off x="8555629" y="3294612"/>
              <a:ext cx="32071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015EA98-342E-44BC-1A8D-15D502486A1F}"/>
                </a:ext>
              </a:extLst>
            </p:cNvPr>
            <p:cNvSpPr/>
            <p:nvPr/>
          </p:nvSpPr>
          <p:spPr>
            <a:xfrm>
              <a:off x="8895497" y="3294612"/>
              <a:ext cx="48683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8A43BA63-BF01-7573-8D64-CCC6E51FCC83}"/>
                </a:ext>
              </a:extLst>
            </p:cNvPr>
            <p:cNvSpPr/>
            <p:nvPr/>
          </p:nvSpPr>
          <p:spPr>
            <a:xfrm>
              <a:off x="9401484" y="3294612"/>
              <a:ext cx="28062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7353035-E77A-DEC7-66D9-81AF4ABF017C}"/>
                </a:ext>
              </a:extLst>
            </p:cNvPr>
            <p:cNvSpPr/>
            <p:nvPr/>
          </p:nvSpPr>
          <p:spPr>
            <a:xfrm>
              <a:off x="7180202" y="3397348"/>
              <a:ext cx="40731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DAD17E3D-049F-7C46-D687-2473F29483B1}"/>
                </a:ext>
              </a:extLst>
            </p:cNvPr>
            <p:cNvSpPr/>
            <p:nvPr/>
          </p:nvSpPr>
          <p:spPr>
            <a:xfrm>
              <a:off x="7603927" y="3397348"/>
              <a:ext cx="33088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01D6059C-2EB6-9D38-FEF4-BE6C826702E2}"/>
                </a:ext>
              </a:extLst>
            </p:cNvPr>
            <p:cNvSpPr/>
            <p:nvPr/>
          </p:nvSpPr>
          <p:spPr>
            <a:xfrm>
              <a:off x="7951824" y="3397348"/>
              <a:ext cx="21179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5C969FE-7982-2D47-8C4D-9164063002A6}"/>
                </a:ext>
              </a:extLst>
            </p:cNvPr>
            <p:cNvSpPr/>
            <p:nvPr/>
          </p:nvSpPr>
          <p:spPr>
            <a:xfrm>
              <a:off x="8180625" y="3397348"/>
              <a:ext cx="5162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4E587CCC-E6E0-CFD7-E23F-7E4E0158F472}"/>
                </a:ext>
              </a:extLst>
            </p:cNvPr>
            <p:cNvSpPr/>
            <p:nvPr/>
          </p:nvSpPr>
          <p:spPr>
            <a:xfrm>
              <a:off x="8713875" y="3397348"/>
              <a:ext cx="32071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F6908143-1792-99EB-256D-B46C9053F6EB}"/>
                </a:ext>
              </a:extLst>
            </p:cNvPr>
            <p:cNvSpPr/>
            <p:nvPr/>
          </p:nvSpPr>
          <p:spPr>
            <a:xfrm>
              <a:off x="9051604" y="3397348"/>
              <a:ext cx="69419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E5EBE9CD-965F-A28D-091F-A7BAEA8DD0B4}"/>
                </a:ext>
              </a:extLst>
            </p:cNvPr>
            <p:cNvSpPr/>
            <p:nvPr/>
          </p:nvSpPr>
          <p:spPr>
            <a:xfrm>
              <a:off x="9786765" y="3397348"/>
              <a:ext cx="9383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2475C711-CD26-B1EC-15BD-29D1A7C00EC0}"/>
                </a:ext>
              </a:extLst>
            </p:cNvPr>
            <p:cNvSpPr/>
            <p:nvPr/>
          </p:nvSpPr>
          <p:spPr>
            <a:xfrm>
              <a:off x="7301107" y="3194800"/>
              <a:ext cx="10947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2BECC4FD-E3D2-833B-9000-DCD17809EBE8}"/>
                </a:ext>
              </a:extLst>
            </p:cNvPr>
            <p:cNvSpPr/>
            <p:nvPr/>
          </p:nvSpPr>
          <p:spPr>
            <a:xfrm>
              <a:off x="7454781" y="3194800"/>
              <a:ext cx="16710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F1208B6-F99D-4337-3CD2-1981373B5CCB}"/>
                </a:ext>
              </a:extLst>
            </p:cNvPr>
            <p:cNvSpPr/>
            <p:nvPr/>
          </p:nvSpPr>
          <p:spPr>
            <a:xfrm>
              <a:off x="7670555" y="3194800"/>
              <a:ext cx="28774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005BED99-3243-AE6F-1F58-CEAF947BEE30}"/>
                </a:ext>
              </a:extLst>
            </p:cNvPr>
            <p:cNvSpPr/>
            <p:nvPr/>
          </p:nvSpPr>
          <p:spPr>
            <a:xfrm>
              <a:off x="7983729" y="3194800"/>
              <a:ext cx="43245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8A2D5454-156F-0DFC-3D9B-C72A48B44DE8}"/>
                </a:ext>
              </a:extLst>
            </p:cNvPr>
            <p:cNvSpPr/>
            <p:nvPr/>
          </p:nvSpPr>
          <p:spPr>
            <a:xfrm>
              <a:off x="8441776" y="3194800"/>
              <a:ext cx="80028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7AAED47E-BA6F-CF50-9C92-5D7B1232FE23}"/>
                </a:ext>
              </a:extLst>
            </p:cNvPr>
            <p:cNvSpPr/>
            <p:nvPr/>
          </p:nvSpPr>
          <p:spPr>
            <a:xfrm>
              <a:off x="9449299" y="3194800"/>
              <a:ext cx="10996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F736821C-0CEF-E2A3-5764-485CA027C79A}"/>
                </a:ext>
              </a:extLst>
            </p:cNvPr>
            <p:cNvSpPr/>
            <p:nvPr/>
          </p:nvSpPr>
          <p:spPr>
            <a:xfrm>
              <a:off x="7293302" y="3093526"/>
              <a:ext cx="11727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665C26C7-5B2E-21FC-FF2B-6A0910D486FB}"/>
                </a:ext>
              </a:extLst>
            </p:cNvPr>
            <p:cNvSpPr/>
            <p:nvPr/>
          </p:nvSpPr>
          <p:spPr>
            <a:xfrm>
              <a:off x="7470119" y="3093526"/>
              <a:ext cx="12651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30090FDE-4110-09C1-542E-C9580BE9F42F}"/>
                </a:ext>
              </a:extLst>
            </p:cNvPr>
            <p:cNvSpPr/>
            <p:nvPr/>
          </p:nvSpPr>
          <p:spPr>
            <a:xfrm>
              <a:off x="7640995" y="3093526"/>
              <a:ext cx="43245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936026E4-531F-8A11-8CE3-6D085681B5BB}"/>
                </a:ext>
              </a:extLst>
            </p:cNvPr>
            <p:cNvSpPr/>
            <p:nvPr/>
          </p:nvSpPr>
          <p:spPr>
            <a:xfrm>
              <a:off x="8101258" y="3093526"/>
              <a:ext cx="51732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F1CAC67A-1F37-39F3-2BC9-73D17BB7ED44}"/>
                </a:ext>
              </a:extLst>
            </p:cNvPr>
            <p:cNvSpPr/>
            <p:nvPr/>
          </p:nvSpPr>
          <p:spPr>
            <a:xfrm>
              <a:off x="8805271" y="3093526"/>
              <a:ext cx="20987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8A4999B-FB87-F55E-3E31-9272524398F3}"/>
                </a:ext>
              </a:extLst>
            </p:cNvPr>
            <p:cNvSpPr/>
            <p:nvPr/>
          </p:nvSpPr>
          <p:spPr>
            <a:xfrm>
              <a:off x="7299876" y="2995876"/>
              <a:ext cx="10412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AF264700-5662-BB08-41A2-52109350752F}"/>
                </a:ext>
              </a:extLst>
            </p:cNvPr>
            <p:cNvSpPr/>
            <p:nvPr/>
          </p:nvSpPr>
          <p:spPr>
            <a:xfrm>
              <a:off x="7551863" y="2995876"/>
              <a:ext cx="16710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E35DDE70-2F30-4D30-1005-E2FEB96972FB}"/>
                </a:ext>
              </a:extLst>
            </p:cNvPr>
            <p:cNvSpPr/>
            <p:nvPr/>
          </p:nvSpPr>
          <p:spPr>
            <a:xfrm>
              <a:off x="7740110" y="2995876"/>
              <a:ext cx="36114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95404E72-F5DA-D4E3-2C0E-4921467E7DB4}"/>
                </a:ext>
              </a:extLst>
            </p:cNvPr>
            <p:cNvSpPr/>
            <p:nvPr/>
          </p:nvSpPr>
          <p:spPr>
            <a:xfrm>
              <a:off x="8177228" y="2995876"/>
              <a:ext cx="18983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878545B2-FEFB-D4E5-A476-7D9953C219BC}"/>
                </a:ext>
              </a:extLst>
            </p:cNvPr>
            <p:cNvSpPr/>
            <p:nvPr/>
          </p:nvSpPr>
          <p:spPr>
            <a:xfrm>
              <a:off x="8465724" y="2995876"/>
              <a:ext cx="13799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AED8A0B4-3C52-DF50-A757-C7A5A44D0145}"/>
                </a:ext>
              </a:extLst>
            </p:cNvPr>
            <p:cNvSpPr/>
            <p:nvPr/>
          </p:nvSpPr>
          <p:spPr>
            <a:xfrm>
              <a:off x="8805271" y="2995876"/>
              <a:ext cx="12008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DBBBC3D-AA10-5B92-04C7-A7586C222173}"/>
                </a:ext>
              </a:extLst>
            </p:cNvPr>
            <p:cNvSpPr/>
            <p:nvPr/>
          </p:nvSpPr>
          <p:spPr>
            <a:xfrm>
              <a:off x="7696414" y="2894569"/>
              <a:ext cx="16324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F8CAEEFF-5474-013B-E965-EF77665C3DD4}"/>
                </a:ext>
              </a:extLst>
            </p:cNvPr>
            <p:cNvSpPr/>
            <p:nvPr/>
          </p:nvSpPr>
          <p:spPr>
            <a:xfrm>
              <a:off x="7884338" y="2894569"/>
              <a:ext cx="36114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015F9A1-640B-333B-4078-2724C1D2DE2D}"/>
                </a:ext>
              </a:extLst>
            </p:cNvPr>
            <p:cNvSpPr/>
            <p:nvPr/>
          </p:nvSpPr>
          <p:spPr>
            <a:xfrm>
              <a:off x="7794851" y="2799111"/>
              <a:ext cx="16324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0AF334D5-4707-F3A5-CC42-45ACA402D203}"/>
                </a:ext>
              </a:extLst>
            </p:cNvPr>
            <p:cNvSpPr/>
            <p:nvPr/>
          </p:nvSpPr>
          <p:spPr>
            <a:xfrm>
              <a:off x="7983628" y="2796565"/>
              <a:ext cx="27284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30D0732D-DDB5-AA90-9165-8FE77D285BB3}"/>
                </a:ext>
              </a:extLst>
            </p:cNvPr>
            <p:cNvSpPr/>
            <p:nvPr/>
          </p:nvSpPr>
          <p:spPr>
            <a:xfrm>
              <a:off x="7997720" y="2697870"/>
              <a:ext cx="16589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1753FD93-5185-A64A-77B0-3A2C3E0501F5}"/>
                </a:ext>
              </a:extLst>
            </p:cNvPr>
            <p:cNvSpPr/>
            <p:nvPr/>
          </p:nvSpPr>
          <p:spPr>
            <a:xfrm>
              <a:off x="8728888" y="2794019"/>
              <a:ext cx="196465" cy="821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A811BF9D-F405-AF14-C217-497075B210A2}"/>
                </a:ext>
              </a:extLst>
            </p:cNvPr>
            <p:cNvSpPr/>
            <p:nvPr/>
          </p:nvSpPr>
          <p:spPr>
            <a:xfrm>
              <a:off x="8909792" y="2889715"/>
              <a:ext cx="196465" cy="821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4F2995BB-3FA4-F0A0-098F-A913CC2F8964}"/>
                </a:ext>
              </a:extLst>
            </p:cNvPr>
            <p:cNvSpPr/>
            <p:nvPr/>
          </p:nvSpPr>
          <p:spPr>
            <a:xfrm>
              <a:off x="7135193" y="3498176"/>
              <a:ext cx="120652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659F210D-1C5E-231A-439A-21ACF8D352D8}"/>
                </a:ext>
              </a:extLst>
            </p:cNvPr>
            <p:cNvSpPr/>
            <p:nvPr/>
          </p:nvSpPr>
          <p:spPr>
            <a:xfrm>
              <a:off x="8367347" y="3498176"/>
              <a:ext cx="58537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AA305F5-D064-FB88-94D5-C0F9651E8762}"/>
                </a:ext>
              </a:extLst>
            </p:cNvPr>
            <p:cNvSpPr/>
            <p:nvPr/>
          </p:nvSpPr>
          <p:spPr>
            <a:xfrm>
              <a:off x="8971454" y="3498176"/>
              <a:ext cx="62930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32D5015C-F24C-E85B-C358-E48456077FA0}"/>
                </a:ext>
              </a:extLst>
            </p:cNvPr>
            <p:cNvSpPr/>
            <p:nvPr/>
          </p:nvSpPr>
          <p:spPr>
            <a:xfrm>
              <a:off x="7080360" y="3597260"/>
              <a:ext cx="50715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A212A023-1E7B-4DF7-339E-2653C7AE3CCF}"/>
                </a:ext>
              </a:extLst>
            </p:cNvPr>
            <p:cNvSpPr/>
            <p:nvPr/>
          </p:nvSpPr>
          <p:spPr>
            <a:xfrm>
              <a:off x="7603928" y="3597260"/>
              <a:ext cx="41642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875964F-9CE5-5BA1-16AF-D12A92AEB99E}"/>
                </a:ext>
              </a:extLst>
            </p:cNvPr>
            <p:cNvSpPr/>
            <p:nvPr/>
          </p:nvSpPr>
          <p:spPr>
            <a:xfrm>
              <a:off x="8049300" y="3597260"/>
              <a:ext cx="48717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918A22C-0F00-8DCD-D8A1-D36C84B6BE8A}"/>
                </a:ext>
              </a:extLst>
            </p:cNvPr>
            <p:cNvSpPr/>
            <p:nvPr/>
          </p:nvSpPr>
          <p:spPr>
            <a:xfrm>
              <a:off x="8558583" y="3597260"/>
              <a:ext cx="108469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91885B0B-CD0B-CDA1-6907-9607007D411B}"/>
                </a:ext>
              </a:extLst>
            </p:cNvPr>
            <p:cNvSpPr/>
            <p:nvPr/>
          </p:nvSpPr>
          <p:spPr>
            <a:xfrm>
              <a:off x="7050978" y="3698431"/>
              <a:ext cx="80868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0983A8A2-F2CC-A9CF-EE92-48BD912A1E9A}"/>
                </a:ext>
              </a:extLst>
            </p:cNvPr>
            <p:cNvSpPr/>
            <p:nvPr/>
          </p:nvSpPr>
          <p:spPr>
            <a:xfrm>
              <a:off x="7878304" y="3698431"/>
              <a:ext cx="53788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55209EB-B31F-EEB2-C567-4F5F16821ABD}"/>
                </a:ext>
              </a:extLst>
            </p:cNvPr>
            <p:cNvSpPr/>
            <p:nvPr/>
          </p:nvSpPr>
          <p:spPr>
            <a:xfrm>
              <a:off x="8433573" y="3698431"/>
              <a:ext cx="44277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8D740AC-76BF-9376-36E5-9A78419C5AF5}"/>
                </a:ext>
              </a:extLst>
            </p:cNvPr>
            <p:cNvSpPr/>
            <p:nvPr/>
          </p:nvSpPr>
          <p:spPr>
            <a:xfrm>
              <a:off x="8895408" y="3698431"/>
              <a:ext cx="24801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A80FF711-FF1F-035B-8365-2B3E7B122B81}"/>
                </a:ext>
              </a:extLst>
            </p:cNvPr>
            <p:cNvSpPr/>
            <p:nvPr/>
          </p:nvSpPr>
          <p:spPr>
            <a:xfrm>
              <a:off x="9270211" y="3698431"/>
              <a:ext cx="24801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7126607A-D8FC-0BA9-11CE-13070EC37196}"/>
                </a:ext>
              </a:extLst>
            </p:cNvPr>
            <p:cNvSpPr/>
            <p:nvPr/>
          </p:nvSpPr>
          <p:spPr>
            <a:xfrm>
              <a:off x="9731747" y="3498176"/>
              <a:ext cx="12222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CEC89533-D82B-A494-6F7A-D5848E64A9A6}"/>
                </a:ext>
              </a:extLst>
            </p:cNvPr>
            <p:cNvSpPr/>
            <p:nvPr/>
          </p:nvSpPr>
          <p:spPr>
            <a:xfrm>
              <a:off x="6862027" y="3799755"/>
              <a:ext cx="54855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34920D6E-63F1-8DDC-2B88-3014112F4C4C}"/>
                </a:ext>
              </a:extLst>
            </p:cNvPr>
            <p:cNvSpPr/>
            <p:nvPr/>
          </p:nvSpPr>
          <p:spPr>
            <a:xfrm>
              <a:off x="7440401" y="3799755"/>
              <a:ext cx="69810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33EAC38C-8FCE-7797-41C0-B6F86368ED39}"/>
                </a:ext>
              </a:extLst>
            </p:cNvPr>
            <p:cNvSpPr/>
            <p:nvPr/>
          </p:nvSpPr>
          <p:spPr>
            <a:xfrm>
              <a:off x="8163614" y="3799755"/>
              <a:ext cx="64165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9229A42-7059-022E-4913-8F2C8EBD8FAA}"/>
                </a:ext>
              </a:extLst>
            </p:cNvPr>
            <p:cNvSpPr/>
            <p:nvPr/>
          </p:nvSpPr>
          <p:spPr>
            <a:xfrm>
              <a:off x="9124566" y="3799755"/>
              <a:ext cx="21575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38CCE189-0825-EF13-599B-2EFAB986BEB5}"/>
                </a:ext>
              </a:extLst>
            </p:cNvPr>
            <p:cNvSpPr/>
            <p:nvPr/>
          </p:nvSpPr>
          <p:spPr>
            <a:xfrm>
              <a:off x="6913502" y="3901079"/>
              <a:ext cx="70837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16CE3569-FC1F-80EF-2641-D562C4B89A82}"/>
                </a:ext>
              </a:extLst>
            </p:cNvPr>
            <p:cNvSpPr/>
            <p:nvPr/>
          </p:nvSpPr>
          <p:spPr>
            <a:xfrm>
              <a:off x="7641375" y="3901079"/>
              <a:ext cx="31672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2BDFED25-3588-C150-9594-57188BF349F8}"/>
                </a:ext>
              </a:extLst>
            </p:cNvPr>
            <p:cNvSpPr/>
            <p:nvPr/>
          </p:nvSpPr>
          <p:spPr>
            <a:xfrm>
              <a:off x="7980142" y="3901079"/>
              <a:ext cx="79500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48C29CF3-2FB1-5B69-EFE0-65A892D7D36E}"/>
                </a:ext>
              </a:extLst>
            </p:cNvPr>
            <p:cNvSpPr/>
            <p:nvPr/>
          </p:nvSpPr>
          <p:spPr>
            <a:xfrm>
              <a:off x="9143423" y="3901079"/>
              <a:ext cx="12678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F1044D6B-782D-AA05-F238-ADAD668079C5}"/>
                </a:ext>
              </a:extLst>
            </p:cNvPr>
            <p:cNvSpPr/>
            <p:nvPr/>
          </p:nvSpPr>
          <p:spPr>
            <a:xfrm>
              <a:off x="9330825" y="3901079"/>
              <a:ext cx="10115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ED26F7E8-2CA3-F619-D1F7-B7ED31FA1273}"/>
                </a:ext>
              </a:extLst>
            </p:cNvPr>
            <p:cNvSpPr/>
            <p:nvPr/>
          </p:nvSpPr>
          <p:spPr>
            <a:xfrm>
              <a:off x="9610271" y="3093526"/>
              <a:ext cx="13552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F8849D79-5A2D-39AD-8E42-594C34D3B648}"/>
                </a:ext>
              </a:extLst>
            </p:cNvPr>
            <p:cNvSpPr/>
            <p:nvPr/>
          </p:nvSpPr>
          <p:spPr>
            <a:xfrm>
              <a:off x="6548764" y="4004110"/>
              <a:ext cx="53159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0414A619-3853-8E7B-50D7-E1FD2118A401}"/>
                </a:ext>
              </a:extLst>
            </p:cNvPr>
            <p:cNvSpPr/>
            <p:nvPr/>
          </p:nvSpPr>
          <p:spPr>
            <a:xfrm>
              <a:off x="7102807" y="4004110"/>
              <a:ext cx="67640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A098252D-52E7-1588-AAC9-B9A5AD09EB5D}"/>
                </a:ext>
              </a:extLst>
            </p:cNvPr>
            <p:cNvSpPr/>
            <p:nvPr/>
          </p:nvSpPr>
          <p:spPr>
            <a:xfrm>
              <a:off x="7808038" y="4004110"/>
              <a:ext cx="48982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84B3F7C5-5ED8-C3E9-2D22-58E8FAB03C02}"/>
                </a:ext>
              </a:extLst>
            </p:cNvPr>
            <p:cNvSpPr/>
            <p:nvPr/>
          </p:nvSpPr>
          <p:spPr>
            <a:xfrm>
              <a:off x="8324927" y="4004110"/>
              <a:ext cx="55141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71D82915-F64E-B065-7FB2-C5ADA790FE29}"/>
                </a:ext>
              </a:extLst>
            </p:cNvPr>
            <p:cNvSpPr/>
            <p:nvPr/>
          </p:nvSpPr>
          <p:spPr>
            <a:xfrm>
              <a:off x="6575977" y="4109761"/>
              <a:ext cx="33752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57C87025-B1B1-6E71-33F2-8892D7A701EF}"/>
                </a:ext>
              </a:extLst>
            </p:cNvPr>
            <p:cNvSpPr/>
            <p:nvPr/>
          </p:nvSpPr>
          <p:spPr>
            <a:xfrm>
              <a:off x="7017257" y="4109761"/>
              <a:ext cx="51297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8EA5508F-CD64-F8C9-C477-6241AF84AAA1}"/>
                </a:ext>
              </a:extLst>
            </p:cNvPr>
            <p:cNvSpPr/>
            <p:nvPr/>
          </p:nvSpPr>
          <p:spPr>
            <a:xfrm>
              <a:off x="7558994" y="4109761"/>
              <a:ext cx="5795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B4251C04-8994-32B6-7322-0148F98CA147}"/>
                </a:ext>
              </a:extLst>
            </p:cNvPr>
            <p:cNvSpPr/>
            <p:nvPr/>
          </p:nvSpPr>
          <p:spPr>
            <a:xfrm>
              <a:off x="8163613" y="4109761"/>
              <a:ext cx="67263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D575E9F3-FF8D-054F-C901-8BB78322D519}"/>
                </a:ext>
              </a:extLst>
            </p:cNvPr>
            <p:cNvSpPr/>
            <p:nvPr/>
          </p:nvSpPr>
          <p:spPr>
            <a:xfrm>
              <a:off x="6720917" y="4207775"/>
              <a:ext cx="15552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0669019E-50EF-1F02-AA16-97CC842C2C5A}"/>
                </a:ext>
              </a:extLst>
            </p:cNvPr>
            <p:cNvSpPr/>
            <p:nvPr/>
          </p:nvSpPr>
          <p:spPr>
            <a:xfrm>
              <a:off x="6964781" y="4207775"/>
              <a:ext cx="31523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5EA74057-0F7C-ED43-D64E-60E57718CEAA}"/>
                </a:ext>
              </a:extLst>
            </p:cNvPr>
            <p:cNvSpPr/>
            <p:nvPr/>
          </p:nvSpPr>
          <p:spPr>
            <a:xfrm>
              <a:off x="7306649" y="4207775"/>
              <a:ext cx="50755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99BEC3BB-F386-45A2-D3DA-B5B19333DB88}"/>
                </a:ext>
              </a:extLst>
            </p:cNvPr>
            <p:cNvSpPr/>
            <p:nvPr/>
          </p:nvSpPr>
          <p:spPr>
            <a:xfrm>
              <a:off x="7836077" y="4207775"/>
              <a:ext cx="46178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FE834032-CE40-5165-34A6-657B4DF635FA}"/>
                </a:ext>
              </a:extLst>
            </p:cNvPr>
            <p:cNvSpPr/>
            <p:nvPr/>
          </p:nvSpPr>
          <p:spPr>
            <a:xfrm>
              <a:off x="8319737" y="4207775"/>
              <a:ext cx="3941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07CE3F7E-EAD1-4E1E-83D7-681590CA0A94}"/>
                </a:ext>
              </a:extLst>
            </p:cNvPr>
            <p:cNvSpPr/>
            <p:nvPr/>
          </p:nvSpPr>
          <p:spPr>
            <a:xfrm>
              <a:off x="6443101" y="4312163"/>
              <a:ext cx="50668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5FA5FAE5-A901-E5E3-630C-EECE3ED12578}"/>
                </a:ext>
              </a:extLst>
            </p:cNvPr>
            <p:cNvSpPr/>
            <p:nvPr/>
          </p:nvSpPr>
          <p:spPr>
            <a:xfrm>
              <a:off x="7031652" y="4312163"/>
              <a:ext cx="94849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8578B281-1716-2C1F-39CD-CF7015D3EC94}"/>
                </a:ext>
              </a:extLst>
            </p:cNvPr>
            <p:cNvSpPr/>
            <p:nvPr/>
          </p:nvSpPr>
          <p:spPr>
            <a:xfrm>
              <a:off x="8004540" y="4312163"/>
              <a:ext cx="39413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D825C1B0-1D73-CE08-9805-63000CE45F9C}"/>
                </a:ext>
              </a:extLst>
            </p:cNvPr>
            <p:cNvSpPr/>
            <p:nvPr/>
          </p:nvSpPr>
          <p:spPr>
            <a:xfrm>
              <a:off x="8458257" y="4312163"/>
              <a:ext cx="11831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C2C4BF2-8665-06CA-5917-1234D2CA2E78}"/>
                </a:ext>
              </a:extLst>
            </p:cNvPr>
            <p:cNvSpPr/>
            <p:nvPr/>
          </p:nvSpPr>
          <p:spPr>
            <a:xfrm>
              <a:off x="8805271" y="4312163"/>
              <a:ext cx="8486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CD2D9EB1-858E-3B75-F95E-B9240822D282}"/>
                </a:ext>
              </a:extLst>
            </p:cNvPr>
            <p:cNvSpPr/>
            <p:nvPr/>
          </p:nvSpPr>
          <p:spPr>
            <a:xfrm>
              <a:off x="9143423" y="4004110"/>
              <a:ext cx="986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67CA3D6D-FE77-A79B-F32C-B0FBA8D38A1B}"/>
                </a:ext>
              </a:extLst>
            </p:cNvPr>
            <p:cNvSpPr/>
            <p:nvPr/>
          </p:nvSpPr>
          <p:spPr>
            <a:xfrm>
              <a:off x="8823375" y="4207775"/>
              <a:ext cx="19176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7A3B58E2-DA6F-B1D0-1F8E-449125D8F51B}"/>
                </a:ext>
              </a:extLst>
            </p:cNvPr>
            <p:cNvSpPr/>
            <p:nvPr/>
          </p:nvSpPr>
          <p:spPr>
            <a:xfrm>
              <a:off x="6673581" y="4420998"/>
              <a:ext cx="33222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27E008BE-A7EE-7EBA-33A9-B8C990BEFD49}"/>
                </a:ext>
              </a:extLst>
            </p:cNvPr>
            <p:cNvSpPr/>
            <p:nvPr/>
          </p:nvSpPr>
          <p:spPr>
            <a:xfrm>
              <a:off x="7030185" y="4420998"/>
              <a:ext cx="50004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25D69D21-79E9-D4CF-EF71-4279B9C4CE90}"/>
                </a:ext>
              </a:extLst>
            </p:cNvPr>
            <p:cNvSpPr/>
            <p:nvPr/>
          </p:nvSpPr>
          <p:spPr>
            <a:xfrm>
              <a:off x="7552902" y="4420998"/>
              <a:ext cx="86328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64FE23EA-FBF4-5A68-95F9-FCBBCE2BFE2B}"/>
                </a:ext>
              </a:extLst>
            </p:cNvPr>
            <p:cNvSpPr/>
            <p:nvPr/>
          </p:nvSpPr>
          <p:spPr>
            <a:xfrm>
              <a:off x="8517381" y="4420998"/>
              <a:ext cx="8633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8A70239E-0C9F-44A6-6C77-E4E10E289EA3}"/>
                </a:ext>
              </a:extLst>
            </p:cNvPr>
            <p:cNvSpPr/>
            <p:nvPr/>
          </p:nvSpPr>
          <p:spPr>
            <a:xfrm>
              <a:off x="8679325" y="4420998"/>
              <a:ext cx="19701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A5C2E3F4-E0A5-93A9-3835-7E513111C13D}"/>
                </a:ext>
              </a:extLst>
            </p:cNvPr>
            <p:cNvSpPr/>
            <p:nvPr/>
          </p:nvSpPr>
          <p:spPr>
            <a:xfrm>
              <a:off x="6637425" y="4531742"/>
              <a:ext cx="57940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8D04B6C5-8347-E727-9927-71C60870FEF0}"/>
                </a:ext>
              </a:extLst>
            </p:cNvPr>
            <p:cNvSpPr/>
            <p:nvPr/>
          </p:nvSpPr>
          <p:spPr>
            <a:xfrm>
              <a:off x="7240532" y="4531742"/>
              <a:ext cx="55431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F97C5BC8-E385-01A7-F4D5-23F731DD4778}"/>
                </a:ext>
              </a:extLst>
            </p:cNvPr>
            <p:cNvSpPr/>
            <p:nvPr/>
          </p:nvSpPr>
          <p:spPr>
            <a:xfrm>
              <a:off x="7815675" y="4531742"/>
              <a:ext cx="62610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4440440A-7AA9-9EDF-372D-08A9CCD987A6}"/>
                </a:ext>
              </a:extLst>
            </p:cNvPr>
            <p:cNvSpPr/>
            <p:nvPr/>
          </p:nvSpPr>
          <p:spPr>
            <a:xfrm>
              <a:off x="6661469" y="4646304"/>
              <a:ext cx="28831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03706E86-80C5-0642-9445-FEE785039633}"/>
                </a:ext>
              </a:extLst>
            </p:cNvPr>
            <p:cNvSpPr/>
            <p:nvPr/>
          </p:nvSpPr>
          <p:spPr>
            <a:xfrm>
              <a:off x="7009321" y="4646304"/>
              <a:ext cx="54254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964C0FCC-E5DF-BFF2-609D-93BAB4F6D50F}"/>
                </a:ext>
              </a:extLst>
            </p:cNvPr>
            <p:cNvSpPr/>
            <p:nvPr/>
          </p:nvSpPr>
          <p:spPr>
            <a:xfrm>
              <a:off x="7571194" y="4646304"/>
              <a:ext cx="82748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A6DFE0AD-7592-873F-BACE-A403764E2FF3}"/>
                </a:ext>
              </a:extLst>
            </p:cNvPr>
            <p:cNvSpPr/>
            <p:nvPr/>
          </p:nvSpPr>
          <p:spPr>
            <a:xfrm>
              <a:off x="6731517" y="4758397"/>
              <a:ext cx="440494" cy="77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339984F3-AE13-0063-6EEB-37631366A5E3}"/>
                </a:ext>
              </a:extLst>
            </p:cNvPr>
            <p:cNvSpPr/>
            <p:nvPr/>
          </p:nvSpPr>
          <p:spPr>
            <a:xfrm>
              <a:off x="7328875" y="4758397"/>
              <a:ext cx="390089" cy="77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1C1B1435-F36B-D5DD-125B-DD91B5028C67}"/>
                </a:ext>
              </a:extLst>
            </p:cNvPr>
            <p:cNvSpPr/>
            <p:nvPr/>
          </p:nvSpPr>
          <p:spPr>
            <a:xfrm>
              <a:off x="7797623" y="4758397"/>
              <a:ext cx="447863" cy="77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D4F4A031-FBDB-9502-55E3-8DDEC5E8348C}"/>
                </a:ext>
              </a:extLst>
            </p:cNvPr>
            <p:cNvSpPr/>
            <p:nvPr/>
          </p:nvSpPr>
          <p:spPr>
            <a:xfrm>
              <a:off x="8403811" y="4758397"/>
              <a:ext cx="113570" cy="77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2054655B-2636-6505-5D25-835CCF4D4B86}"/>
                </a:ext>
              </a:extLst>
            </p:cNvPr>
            <p:cNvSpPr/>
            <p:nvPr/>
          </p:nvSpPr>
          <p:spPr>
            <a:xfrm>
              <a:off x="6785149" y="4868289"/>
              <a:ext cx="26582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9E18B5D8-FA8C-3BD8-8AB9-54AF270A869D}"/>
                </a:ext>
              </a:extLst>
            </p:cNvPr>
            <p:cNvSpPr/>
            <p:nvPr/>
          </p:nvSpPr>
          <p:spPr>
            <a:xfrm>
              <a:off x="7410578" y="4868289"/>
              <a:ext cx="23041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16A84BE7-2EFD-34F1-0A15-0981458B309D}"/>
                </a:ext>
              </a:extLst>
            </p:cNvPr>
            <p:cNvSpPr/>
            <p:nvPr/>
          </p:nvSpPr>
          <p:spPr>
            <a:xfrm>
              <a:off x="7857223" y="4868289"/>
              <a:ext cx="26109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D218F4B3-B98E-86E4-767F-ECA6F2E69513}"/>
                </a:ext>
              </a:extLst>
            </p:cNvPr>
            <p:cNvSpPr/>
            <p:nvPr/>
          </p:nvSpPr>
          <p:spPr>
            <a:xfrm>
              <a:off x="8386257" y="4868289"/>
              <a:ext cx="13112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741035C4-CB11-B841-ABEF-E1AB0ED0803B}"/>
                </a:ext>
              </a:extLst>
            </p:cNvPr>
            <p:cNvSpPr/>
            <p:nvPr/>
          </p:nvSpPr>
          <p:spPr>
            <a:xfrm>
              <a:off x="7451350" y="4973834"/>
              <a:ext cx="14528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1E22D3FA-676C-2BE8-20A5-2B53DF2E6CB4}"/>
                </a:ext>
              </a:extLst>
            </p:cNvPr>
            <p:cNvSpPr/>
            <p:nvPr/>
          </p:nvSpPr>
          <p:spPr>
            <a:xfrm>
              <a:off x="8038903" y="4973834"/>
              <a:ext cx="16343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A331D2C1-5A3F-BB5C-D27C-B8F902A5AAFB}"/>
                </a:ext>
              </a:extLst>
            </p:cNvPr>
            <p:cNvSpPr/>
            <p:nvPr/>
          </p:nvSpPr>
          <p:spPr>
            <a:xfrm>
              <a:off x="8438744" y="4973834"/>
              <a:ext cx="11357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1DDC37AB-FE32-1C96-B7F8-9502BF2A07A1}"/>
                </a:ext>
              </a:extLst>
            </p:cNvPr>
            <p:cNvSpPr/>
            <p:nvPr/>
          </p:nvSpPr>
          <p:spPr>
            <a:xfrm>
              <a:off x="7551863" y="5077470"/>
              <a:ext cx="11869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FCF2CF3E-3D71-FF55-4E5F-E572661D723E}"/>
                </a:ext>
              </a:extLst>
            </p:cNvPr>
            <p:cNvSpPr/>
            <p:nvPr/>
          </p:nvSpPr>
          <p:spPr>
            <a:xfrm>
              <a:off x="7961974" y="5077470"/>
              <a:ext cx="11869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id="{CE0968E0-726C-9370-B1F6-63EE3F0A4226}"/>
                </a:ext>
              </a:extLst>
            </p:cNvPr>
            <p:cNvSpPr/>
            <p:nvPr/>
          </p:nvSpPr>
          <p:spPr>
            <a:xfrm>
              <a:off x="8425096" y="5077470"/>
              <a:ext cx="15147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527A0E65-67AC-97F6-51A7-7FC968BDE4EE}"/>
                </a:ext>
              </a:extLst>
            </p:cNvPr>
            <p:cNvSpPr/>
            <p:nvPr/>
          </p:nvSpPr>
          <p:spPr>
            <a:xfrm>
              <a:off x="7945086" y="5179197"/>
              <a:ext cx="17323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7FF9F780-D22C-778C-AE66-A9D79C698317}"/>
                </a:ext>
              </a:extLst>
            </p:cNvPr>
            <p:cNvSpPr/>
            <p:nvPr/>
          </p:nvSpPr>
          <p:spPr>
            <a:xfrm>
              <a:off x="8201367" y="5179197"/>
              <a:ext cx="16343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A9343BCF-F6DF-464F-66C4-06A2F6184BD4}"/>
                </a:ext>
              </a:extLst>
            </p:cNvPr>
            <p:cNvSpPr/>
            <p:nvPr/>
          </p:nvSpPr>
          <p:spPr>
            <a:xfrm>
              <a:off x="7997720" y="5278235"/>
              <a:ext cx="10706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25D41CE4-6BE5-614A-A723-B9923EDCE1BD}"/>
                </a:ext>
              </a:extLst>
            </p:cNvPr>
            <p:cNvSpPr/>
            <p:nvPr/>
          </p:nvSpPr>
          <p:spPr>
            <a:xfrm>
              <a:off x="8190629" y="5278235"/>
              <a:ext cx="13429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FFC81356-B6BD-6856-9B79-B5ECC1FB4816}"/>
                </a:ext>
              </a:extLst>
            </p:cNvPr>
            <p:cNvSpPr/>
            <p:nvPr/>
          </p:nvSpPr>
          <p:spPr>
            <a:xfrm>
              <a:off x="8357947" y="5278235"/>
              <a:ext cx="13429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AD33162D-E34B-E103-446C-6780B5FFBE5D}"/>
                </a:ext>
              </a:extLst>
            </p:cNvPr>
            <p:cNvSpPr/>
            <p:nvPr/>
          </p:nvSpPr>
          <p:spPr>
            <a:xfrm>
              <a:off x="8118321" y="5377913"/>
              <a:ext cx="17953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21E7F03F-A7DF-1543-3B5A-820313AC624C}"/>
                </a:ext>
              </a:extLst>
            </p:cNvPr>
            <p:cNvSpPr/>
            <p:nvPr/>
          </p:nvSpPr>
          <p:spPr>
            <a:xfrm>
              <a:off x="5912577" y="4420986"/>
              <a:ext cx="22139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3E9CDAD0-F1FE-BFF3-1A7E-EB3A51AA2CAD}"/>
                </a:ext>
              </a:extLst>
            </p:cNvPr>
            <p:cNvSpPr/>
            <p:nvPr/>
          </p:nvSpPr>
          <p:spPr>
            <a:xfrm>
              <a:off x="5717127" y="4531729"/>
              <a:ext cx="26078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A1780BC8-311D-20A9-3D0F-F84BE04AE551}"/>
                </a:ext>
              </a:extLst>
            </p:cNvPr>
            <p:cNvSpPr/>
            <p:nvPr/>
          </p:nvSpPr>
          <p:spPr>
            <a:xfrm>
              <a:off x="6006843" y="4531729"/>
              <a:ext cx="22139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7AA7ACBD-A195-30C4-1842-6275DFE761C8}"/>
                </a:ext>
              </a:extLst>
            </p:cNvPr>
            <p:cNvSpPr/>
            <p:nvPr/>
          </p:nvSpPr>
          <p:spPr>
            <a:xfrm>
              <a:off x="6317842" y="4531729"/>
              <a:ext cx="9922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0DEEAB2E-7F4C-3368-A6DE-9605C6074A57}"/>
                </a:ext>
              </a:extLst>
            </p:cNvPr>
            <p:cNvSpPr/>
            <p:nvPr/>
          </p:nvSpPr>
          <p:spPr>
            <a:xfrm>
              <a:off x="5617990" y="4646292"/>
              <a:ext cx="48911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A957E134-6242-0AFE-A086-D48D2DFCD420}"/>
                </a:ext>
              </a:extLst>
            </p:cNvPr>
            <p:cNvSpPr/>
            <p:nvPr/>
          </p:nvSpPr>
          <p:spPr>
            <a:xfrm>
              <a:off x="6130648" y="4646292"/>
              <a:ext cx="46526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F2E02126-AA27-0A12-6F0A-3BCAD63B239A}"/>
                </a:ext>
              </a:extLst>
            </p:cNvPr>
            <p:cNvSpPr/>
            <p:nvPr/>
          </p:nvSpPr>
          <p:spPr>
            <a:xfrm>
              <a:off x="5557838" y="4758385"/>
              <a:ext cx="127934" cy="77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: Rounded Corners 208">
              <a:extLst>
                <a:ext uri="{FF2B5EF4-FFF2-40B4-BE49-F238E27FC236}">
                  <a16:creationId xmlns:a16="http://schemas.microsoft.com/office/drawing/2014/main" id="{1B0D8EB1-A896-BFD0-52B6-FC01723CD1E7}"/>
                </a:ext>
              </a:extLst>
            </p:cNvPr>
            <p:cNvSpPr/>
            <p:nvPr/>
          </p:nvSpPr>
          <p:spPr>
            <a:xfrm>
              <a:off x="5711719" y="4758385"/>
              <a:ext cx="506318" cy="77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B6951EBA-4535-DC41-FC5F-84ABB37151C5}"/>
                </a:ext>
              </a:extLst>
            </p:cNvPr>
            <p:cNvSpPr/>
            <p:nvPr/>
          </p:nvSpPr>
          <p:spPr>
            <a:xfrm>
              <a:off x="6237444" y="4758385"/>
              <a:ext cx="399981" cy="77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13D78C85-6A5D-9941-B30C-AA762986F231}"/>
                </a:ext>
              </a:extLst>
            </p:cNvPr>
            <p:cNvSpPr/>
            <p:nvPr/>
          </p:nvSpPr>
          <p:spPr>
            <a:xfrm>
              <a:off x="5568194" y="4868276"/>
              <a:ext cx="28433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60BE5028-53B0-6436-DA9B-0374399967DD}"/>
                </a:ext>
              </a:extLst>
            </p:cNvPr>
            <p:cNvSpPr/>
            <p:nvPr/>
          </p:nvSpPr>
          <p:spPr>
            <a:xfrm>
              <a:off x="5874441" y="4868276"/>
              <a:ext cx="44340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8076554B-1EC4-2121-06A2-BE0DC618925E}"/>
                </a:ext>
              </a:extLst>
            </p:cNvPr>
            <p:cNvSpPr/>
            <p:nvPr/>
          </p:nvSpPr>
          <p:spPr>
            <a:xfrm>
              <a:off x="6342304" y="4868276"/>
              <a:ext cx="33782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4EE3D7EA-5399-B489-9738-E587C7C88DC3}"/>
                </a:ext>
              </a:extLst>
            </p:cNvPr>
            <p:cNvSpPr/>
            <p:nvPr/>
          </p:nvSpPr>
          <p:spPr>
            <a:xfrm>
              <a:off x="5551011" y="4973821"/>
              <a:ext cx="19491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2E02BC05-DEB4-3B6D-9393-952F15651D93}"/>
                </a:ext>
              </a:extLst>
            </p:cNvPr>
            <p:cNvSpPr/>
            <p:nvPr/>
          </p:nvSpPr>
          <p:spPr>
            <a:xfrm>
              <a:off x="5769786" y="4973821"/>
              <a:ext cx="44825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8DA490FE-5FDE-16F5-E211-248D9F0A88F8}"/>
                </a:ext>
              </a:extLst>
            </p:cNvPr>
            <p:cNvSpPr/>
            <p:nvPr/>
          </p:nvSpPr>
          <p:spPr>
            <a:xfrm>
              <a:off x="6237444" y="4973821"/>
              <a:ext cx="28463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852915C3-991D-650D-A5E2-B5B15B2DCFFA}"/>
                </a:ext>
              </a:extLst>
            </p:cNvPr>
            <p:cNvSpPr/>
            <p:nvPr/>
          </p:nvSpPr>
          <p:spPr>
            <a:xfrm>
              <a:off x="6538784" y="4973821"/>
              <a:ext cx="23395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: Rounded Corners 217">
              <a:extLst>
                <a:ext uri="{FF2B5EF4-FFF2-40B4-BE49-F238E27FC236}">
                  <a16:creationId xmlns:a16="http://schemas.microsoft.com/office/drawing/2014/main" id="{7AA7DAAB-A1DB-EDF4-33E2-1E6A091493A3}"/>
                </a:ext>
              </a:extLst>
            </p:cNvPr>
            <p:cNvSpPr/>
            <p:nvPr/>
          </p:nvSpPr>
          <p:spPr>
            <a:xfrm>
              <a:off x="5652812" y="5077457"/>
              <a:ext cx="27927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413FBAAB-8A6A-E991-23C3-6AA94D337A71}"/>
                </a:ext>
              </a:extLst>
            </p:cNvPr>
            <p:cNvSpPr/>
            <p:nvPr/>
          </p:nvSpPr>
          <p:spPr>
            <a:xfrm>
              <a:off x="5958542" y="5077457"/>
              <a:ext cx="50049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E691A1A6-AA1D-AD32-7F76-AB3047E898E1}"/>
                </a:ext>
              </a:extLst>
            </p:cNvPr>
            <p:cNvSpPr/>
            <p:nvPr/>
          </p:nvSpPr>
          <p:spPr>
            <a:xfrm>
              <a:off x="6485499" y="5077457"/>
              <a:ext cx="46428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B614CCB3-56EA-7B58-95BA-31EEAD94CCC7}"/>
                </a:ext>
              </a:extLst>
            </p:cNvPr>
            <p:cNvSpPr/>
            <p:nvPr/>
          </p:nvSpPr>
          <p:spPr>
            <a:xfrm>
              <a:off x="5844098" y="5185533"/>
              <a:ext cx="952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: Rounded Corners 221">
              <a:extLst>
                <a:ext uri="{FF2B5EF4-FFF2-40B4-BE49-F238E27FC236}">
                  <a16:creationId xmlns:a16="http://schemas.microsoft.com/office/drawing/2014/main" id="{DDE70FC6-5F78-97AC-F800-4CACB7422917}"/>
                </a:ext>
              </a:extLst>
            </p:cNvPr>
            <p:cNvSpPr/>
            <p:nvPr/>
          </p:nvSpPr>
          <p:spPr>
            <a:xfrm>
              <a:off x="5699367" y="5185533"/>
              <a:ext cx="952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6EA601D1-264C-3F29-A028-43E311CFC0FA}"/>
                </a:ext>
              </a:extLst>
            </p:cNvPr>
            <p:cNvSpPr/>
            <p:nvPr/>
          </p:nvSpPr>
          <p:spPr>
            <a:xfrm>
              <a:off x="6132995" y="5185533"/>
              <a:ext cx="17382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1BD3143B-7D0A-D399-3D98-541371CCB41C}"/>
                </a:ext>
              </a:extLst>
            </p:cNvPr>
            <p:cNvSpPr/>
            <p:nvPr/>
          </p:nvSpPr>
          <p:spPr>
            <a:xfrm>
              <a:off x="6326654" y="5185533"/>
              <a:ext cx="46428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FE0E30EE-2AF9-20DB-54D3-E9A2B4806C22}"/>
                </a:ext>
              </a:extLst>
            </p:cNvPr>
            <p:cNvSpPr/>
            <p:nvPr/>
          </p:nvSpPr>
          <p:spPr>
            <a:xfrm>
              <a:off x="6107104" y="5284571"/>
              <a:ext cx="35176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F31E42F7-F9DD-9397-B994-96B706157F9B}"/>
                </a:ext>
              </a:extLst>
            </p:cNvPr>
            <p:cNvSpPr/>
            <p:nvPr/>
          </p:nvSpPr>
          <p:spPr>
            <a:xfrm>
              <a:off x="6485499" y="5284571"/>
              <a:ext cx="26440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EE8F97BE-837A-7B91-410E-8B3D2507397F}"/>
                </a:ext>
              </a:extLst>
            </p:cNvPr>
            <p:cNvSpPr/>
            <p:nvPr/>
          </p:nvSpPr>
          <p:spPr>
            <a:xfrm>
              <a:off x="6180648" y="5387425"/>
              <a:ext cx="17531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F9AD14E6-D956-16FF-078E-7949C1FF7C0A}"/>
                </a:ext>
              </a:extLst>
            </p:cNvPr>
            <p:cNvSpPr/>
            <p:nvPr/>
          </p:nvSpPr>
          <p:spPr>
            <a:xfrm>
              <a:off x="6373149" y="5387425"/>
              <a:ext cx="34776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D7F13AC0-9428-8B19-E701-44F4BD325EBE}"/>
                </a:ext>
              </a:extLst>
            </p:cNvPr>
            <p:cNvSpPr/>
            <p:nvPr/>
          </p:nvSpPr>
          <p:spPr>
            <a:xfrm>
              <a:off x="6163465" y="5489637"/>
              <a:ext cx="29540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859D1EE6-E049-3DF0-1DEF-3B38FDD70B78}"/>
                </a:ext>
              </a:extLst>
            </p:cNvPr>
            <p:cNvSpPr/>
            <p:nvPr/>
          </p:nvSpPr>
          <p:spPr>
            <a:xfrm>
              <a:off x="6480495" y="5489637"/>
              <a:ext cx="26440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DED4621F-4E24-A4DC-7F56-AA9FFCEEEC3A}"/>
                </a:ext>
              </a:extLst>
            </p:cNvPr>
            <p:cNvSpPr/>
            <p:nvPr/>
          </p:nvSpPr>
          <p:spPr>
            <a:xfrm>
              <a:off x="6128450" y="5591849"/>
              <a:ext cx="25108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B8AE8495-34AC-7DE3-6C76-7FB10A24B013}"/>
                </a:ext>
              </a:extLst>
            </p:cNvPr>
            <p:cNvSpPr/>
            <p:nvPr/>
          </p:nvSpPr>
          <p:spPr>
            <a:xfrm>
              <a:off x="6397132" y="5591849"/>
              <a:ext cx="36171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335E9335-1D4C-E347-091D-24383C8EC405}"/>
                </a:ext>
              </a:extLst>
            </p:cNvPr>
            <p:cNvSpPr/>
            <p:nvPr/>
          </p:nvSpPr>
          <p:spPr>
            <a:xfrm>
              <a:off x="6170912" y="5691112"/>
              <a:ext cx="27218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id="{BAEC092F-B007-8E94-12F3-BBCA0BCFBD86}"/>
                </a:ext>
              </a:extLst>
            </p:cNvPr>
            <p:cNvSpPr/>
            <p:nvPr/>
          </p:nvSpPr>
          <p:spPr>
            <a:xfrm>
              <a:off x="6458869" y="5691112"/>
              <a:ext cx="20013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id="{09B0BE9B-D463-9EEA-3699-3874795AC7C7}"/>
                </a:ext>
              </a:extLst>
            </p:cNvPr>
            <p:cNvSpPr/>
            <p:nvPr/>
          </p:nvSpPr>
          <p:spPr>
            <a:xfrm>
              <a:off x="6218036" y="5791137"/>
              <a:ext cx="12426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: Rounded Corners 235">
              <a:extLst>
                <a:ext uri="{FF2B5EF4-FFF2-40B4-BE49-F238E27FC236}">
                  <a16:creationId xmlns:a16="http://schemas.microsoft.com/office/drawing/2014/main" id="{2342C312-DE8C-F5C1-1798-A5795C75A455}"/>
                </a:ext>
              </a:extLst>
            </p:cNvPr>
            <p:cNvSpPr/>
            <p:nvPr/>
          </p:nvSpPr>
          <p:spPr>
            <a:xfrm>
              <a:off x="6357180" y="5791137"/>
              <a:ext cx="25654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F89A6972-E2F7-4098-675F-096CA1B5C96F}"/>
                </a:ext>
              </a:extLst>
            </p:cNvPr>
            <p:cNvSpPr/>
            <p:nvPr/>
          </p:nvSpPr>
          <p:spPr>
            <a:xfrm>
              <a:off x="6260253" y="5892755"/>
              <a:ext cx="18284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: Rounded Corners 237">
              <a:extLst>
                <a:ext uri="{FF2B5EF4-FFF2-40B4-BE49-F238E27FC236}">
                  <a16:creationId xmlns:a16="http://schemas.microsoft.com/office/drawing/2014/main" id="{F28D1BF3-3EA3-AE6A-112D-6979930BE0C7}"/>
                </a:ext>
              </a:extLst>
            </p:cNvPr>
            <p:cNvSpPr/>
            <p:nvPr/>
          </p:nvSpPr>
          <p:spPr>
            <a:xfrm>
              <a:off x="6458870" y="5892752"/>
              <a:ext cx="9945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6637E7EF-D984-8EDB-B561-A502AF7176BE}"/>
                </a:ext>
              </a:extLst>
            </p:cNvPr>
            <p:cNvSpPr/>
            <p:nvPr/>
          </p:nvSpPr>
          <p:spPr>
            <a:xfrm>
              <a:off x="6287007" y="5994298"/>
              <a:ext cx="18284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: Rounded Corners 239">
              <a:extLst>
                <a:ext uri="{FF2B5EF4-FFF2-40B4-BE49-F238E27FC236}">
                  <a16:creationId xmlns:a16="http://schemas.microsoft.com/office/drawing/2014/main" id="{32462941-2416-C689-2D72-EB87230A3C51}"/>
                </a:ext>
              </a:extLst>
            </p:cNvPr>
            <p:cNvSpPr/>
            <p:nvPr/>
          </p:nvSpPr>
          <p:spPr>
            <a:xfrm>
              <a:off x="6827744" y="5591849"/>
              <a:ext cx="14234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B583387F-30EC-0FD1-86AB-707F4F91E664}"/>
                </a:ext>
              </a:extLst>
            </p:cNvPr>
            <p:cNvSpPr/>
            <p:nvPr/>
          </p:nvSpPr>
          <p:spPr>
            <a:xfrm>
              <a:off x="6894784" y="5492182"/>
              <a:ext cx="8549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E55EE72C-8CA1-A6D4-89E8-F0221F9E3914}"/>
                </a:ext>
              </a:extLst>
            </p:cNvPr>
            <p:cNvSpPr/>
            <p:nvPr/>
          </p:nvSpPr>
          <p:spPr>
            <a:xfrm>
              <a:off x="6790935" y="5691112"/>
              <a:ext cx="15884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080FADDC-D597-FD9A-5C5E-EE4DAB0FB7AC}"/>
                </a:ext>
              </a:extLst>
            </p:cNvPr>
            <p:cNvSpPr/>
            <p:nvPr/>
          </p:nvSpPr>
          <p:spPr>
            <a:xfrm>
              <a:off x="6823419" y="5791137"/>
              <a:ext cx="10559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767ABF94-7EE8-DEDC-EF9F-5E2464362032}"/>
                </a:ext>
              </a:extLst>
            </p:cNvPr>
            <p:cNvSpPr/>
            <p:nvPr/>
          </p:nvSpPr>
          <p:spPr>
            <a:xfrm>
              <a:off x="8715148" y="5278234"/>
              <a:ext cx="13429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DA80C475-ACCC-FDC5-1F3F-664776E9EDC2}"/>
                </a:ext>
              </a:extLst>
            </p:cNvPr>
            <p:cNvSpPr/>
            <p:nvPr/>
          </p:nvSpPr>
          <p:spPr>
            <a:xfrm>
              <a:off x="8775542" y="5377912"/>
              <a:ext cx="27606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E935CD44-57D1-FE6C-CEAE-9C6E6FF1A2B7}"/>
                </a:ext>
              </a:extLst>
            </p:cNvPr>
            <p:cNvSpPr/>
            <p:nvPr/>
          </p:nvSpPr>
          <p:spPr>
            <a:xfrm>
              <a:off x="8603716" y="5476950"/>
              <a:ext cx="18344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: Rounded Corners 246">
              <a:extLst>
                <a:ext uri="{FF2B5EF4-FFF2-40B4-BE49-F238E27FC236}">
                  <a16:creationId xmlns:a16="http://schemas.microsoft.com/office/drawing/2014/main" id="{9F02BAB0-E8CB-46D0-31C7-DD649804BBD9}"/>
                </a:ext>
              </a:extLst>
            </p:cNvPr>
            <p:cNvSpPr/>
            <p:nvPr/>
          </p:nvSpPr>
          <p:spPr>
            <a:xfrm>
              <a:off x="8827535" y="5476950"/>
              <a:ext cx="9556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: Rounded Corners 247">
              <a:extLst>
                <a:ext uri="{FF2B5EF4-FFF2-40B4-BE49-F238E27FC236}">
                  <a16:creationId xmlns:a16="http://schemas.microsoft.com/office/drawing/2014/main" id="{862C4F0C-9F61-3925-7962-2F3195C1F499}"/>
                </a:ext>
              </a:extLst>
            </p:cNvPr>
            <p:cNvSpPr/>
            <p:nvPr/>
          </p:nvSpPr>
          <p:spPr>
            <a:xfrm>
              <a:off x="8455524" y="5575987"/>
              <a:ext cx="30244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: Rounded Corners 248">
              <a:extLst>
                <a:ext uri="{FF2B5EF4-FFF2-40B4-BE49-F238E27FC236}">
                  <a16:creationId xmlns:a16="http://schemas.microsoft.com/office/drawing/2014/main" id="{558D1580-8DAC-2085-6514-4127C57F7F48}"/>
                </a:ext>
              </a:extLst>
            </p:cNvPr>
            <p:cNvSpPr/>
            <p:nvPr/>
          </p:nvSpPr>
          <p:spPr>
            <a:xfrm>
              <a:off x="8780265" y="5575987"/>
              <a:ext cx="17245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: Rounded Corners 249">
              <a:extLst>
                <a:ext uri="{FF2B5EF4-FFF2-40B4-BE49-F238E27FC236}">
                  <a16:creationId xmlns:a16="http://schemas.microsoft.com/office/drawing/2014/main" id="{CC50021E-9916-719B-9B55-16C23D9BA54A}"/>
                </a:ext>
              </a:extLst>
            </p:cNvPr>
            <p:cNvSpPr/>
            <p:nvPr/>
          </p:nvSpPr>
          <p:spPr>
            <a:xfrm>
              <a:off x="8300654" y="5674456"/>
              <a:ext cx="24928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: Rounded Corners 250">
              <a:extLst>
                <a:ext uri="{FF2B5EF4-FFF2-40B4-BE49-F238E27FC236}">
                  <a16:creationId xmlns:a16="http://schemas.microsoft.com/office/drawing/2014/main" id="{CF8711CC-98B1-0AB0-2605-9FDBB7D16236}"/>
                </a:ext>
              </a:extLst>
            </p:cNvPr>
            <p:cNvSpPr/>
            <p:nvPr/>
          </p:nvSpPr>
          <p:spPr>
            <a:xfrm>
              <a:off x="8576572" y="5674456"/>
              <a:ext cx="39488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: Rounded Corners 251">
              <a:extLst>
                <a:ext uri="{FF2B5EF4-FFF2-40B4-BE49-F238E27FC236}">
                  <a16:creationId xmlns:a16="http://schemas.microsoft.com/office/drawing/2014/main" id="{8E9D5513-725A-35B3-8673-8CE195D2AB2C}"/>
                </a:ext>
              </a:extLst>
            </p:cNvPr>
            <p:cNvSpPr/>
            <p:nvPr/>
          </p:nvSpPr>
          <p:spPr>
            <a:xfrm>
              <a:off x="8261584" y="5771777"/>
              <a:ext cx="43527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: Rounded Corners 252">
              <a:extLst>
                <a:ext uri="{FF2B5EF4-FFF2-40B4-BE49-F238E27FC236}">
                  <a16:creationId xmlns:a16="http://schemas.microsoft.com/office/drawing/2014/main" id="{37255FAB-03D6-1BBE-556F-8B7490A8E1E2}"/>
                </a:ext>
              </a:extLst>
            </p:cNvPr>
            <p:cNvSpPr/>
            <p:nvPr/>
          </p:nvSpPr>
          <p:spPr>
            <a:xfrm>
              <a:off x="8715843" y="5771777"/>
              <a:ext cx="36989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: Rounded Corners 253">
              <a:extLst>
                <a:ext uri="{FF2B5EF4-FFF2-40B4-BE49-F238E27FC236}">
                  <a16:creationId xmlns:a16="http://schemas.microsoft.com/office/drawing/2014/main" id="{3BF49727-7094-CEB1-E431-20E795D46F70}"/>
                </a:ext>
              </a:extLst>
            </p:cNvPr>
            <p:cNvSpPr/>
            <p:nvPr/>
          </p:nvSpPr>
          <p:spPr>
            <a:xfrm>
              <a:off x="8292888" y="5869424"/>
              <a:ext cx="25705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: Rounded Corners 254">
              <a:extLst>
                <a:ext uri="{FF2B5EF4-FFF2-40B4-BE49-F238E27FC236}">
                  <a16:creationId xmlns:a16="http://schemas.microsoft.com/office/drawing/2014/main" id="{6FDD231F-87FF-2C8E-0152-5F3B301221EC}"/>
                </a:ext>
              </a:extLst>
            </p:cNvPr>
            <p:cNvSpPr/>
            <p:nvPr/>
          </p:nvSpPr>
          <p:spPr>
            <a:xfrm>
              <a:off x="8577911" y="5869424"/>
              <a:ext cx="56551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: Rounded Corners 255">
              <a:extLst>
                <a:ext uri="{FF2B5EF4-FFF2-40B4-BE49-F238E27FC236}">
                  <a16:creationId xmlns:a16="http://schemas.microsoft.com/office/drawing/2014/main" id="{C7963001-7D5E-745F-3117-3E24FE07BFEC}"/>
                </a:ext>
              </a:extLst>
            </p:cNvPr>
            <p:cNvSpPr/>
            <p:nvPr/>
          </p:nvSpPr>
          <p:spPr>
            <a:xfrm>
              <a:off x="8312387" y="5968908"/>
              <a:ext cx="17985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4FA61DCE-18F6-1951-6B92-9841F6B08DDA}"/>
                </a:ext>
              </a:extLst>
            </p:cNvPr>
            <p:cNvSpPr/>
            <p:nvPr/>
          </p:nvSpPr>
          <p:spPr>
            <a:xfrm>
              <a:off x="8697233" y="5968908"/>
              <a:ext cx="37387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4A2D679D-57CB-9C61-C8D7-C3BAD00D95B3}"/>
                </a:ext>
              </a:extLst>
            </p:cNvPr>
            <p:cNvSpPr/>
            <p:nvPr/>
          </p:nvSpPr>
          <p:spPr>
            <a:xfrm>
              <a:off x="8805272" y="6068444"/>
              <a:ext cx="22932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: Rounded Corners 258">
              <a:extLst>
                <a:ext uri="{FF2B5EF4-FFF2-40B4-BE49-F238E27FC236}">
                  <a16:creationId xmlns:a16="http://schemas.microsoft.com/office/drawing/2014/main" id="{81ABCD03-F864-A14C-BE29-F0FD88F1F676}"/>
                </a:ext>
              </a:extLst>
            </p:cNvPr>
            <p:cNvSpPr/>
            <p:nvPr/>
          </p:nvSpPr>
          <p:spPr>
            <a:xfrm>
              <a:off x="8890138" y="6170708"/>
              <a:ext cx="1236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0607E5AB-8C22-B698-F279-873F4143FB89}"/>
                </a:ext>
              </a:extLst>
            </p:cNvPr>
            <p:cNvSpPr/>
            <p:nvPr/>
          </p:nvSpPr>
          <p:spPr>
            <a:xfrm>
              <a:off x="9204815" y="5448946"/>
              <a:ext cx="9556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BDE0BC6A-8F98-A4AE-3973-EFD9E15658F1}"/>
                </a:ext>
              </a:extLst>
            </p:cNvPr>
            <p:cNvSpPr/>
            <p:nvPr/>
          </p:nvSpPr>
          <p:spPr>
            <a:xfrm>
              <a:off x="9311252" y="5674456"/>
              <a:ext cx="10115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DF820A5B-6BE9-45D0-3AA2-77305B30B7BA}"/>
                </a:ext>
              </a:extLst>
            </p:cNvPr>
            <p:cNvSpPr/>
            <p:nvPr/>
          </p:nvSpPr>
          <p:spPr>
            <a:xfrm>
              <a:off x="9582612" y="5589229"/>
              <a:ext cx="10115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: Rounded Corners 262">
              <a:extLst>
                <a:ext uri="{FF2B5EF4-FFF2-40B4-BE49-F238E27FC236}">
                  <a16:creationId xmlns:a16="http://schemas.microsoft.com/office/drawing/2014/main" id="{AB542120-8E41-3FEB-67C9-77C06A8FC2CC}"/>
                </a:ext>
              </a:extLst>
            </p:cNvPr>
            <p:cNvSpPr/>
            <p:nvPr/>
          </p:nvSpPr>
          <p:spPr>
            <a:xfrm>
              <a:off x="9518226" y="6068444"/>
              <a:ext cx="10115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: Rounded Corners 263">
              <a:extLst>
                <a:ext uri="{FF2B5EF4-FFF2-40B4-BE49-F238E27FC236}">
                  <a16:creationId xmlns:a16="http://schemas.microsoft.com/office/drawing/2014/main" id="{E4CFDC1E-3F5F-C9D4-7791-3E2472A8EABB}"/>
                </a:ext>
              </a:extLst>
            </p:cNvPr>
            <p:cNvSpPr/>
            <p:nvPr/>
          </p:nvSpPr>
          <p:spPr>
            <a:xfrm>
              <a:off x="9497860" y="6167234"/>
              <a:ext cx="10115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BD5C2237-30D1-125C-7384-C96D470B43D6}"/>
                </a:ext>
              </a:extLst>
            </p:cNvPr>
            <p:cNvSpPr/>
            <p:nvPr/>
          </p:nvSpPr>
          <p:spPr>
            <a:xfrm>
              <a:off x="9412403" y="6262032"/>
              <a:ext cx="12404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67E2491C-FB7F-2B87-6258-98639694FCFD}"/>
                </a:ext>
              </a:extLst>
            </p:cNvPr>
            <p:cNvSpPr/>
            <p:nvPr/>
          </p:nvSpPr>
          <p:spPr>
            <a:xfrm>
              <a:off x="9350909" y="6347817"/>
              <a:ext cx="10115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F4F4DBE8-0A29-2945-1611-C479605882F7}"/>
                </a:ext>
              </a:extLst>
            </p:cNvPr>
            <p:cNvSpPr/>
            <p:nvPr/>
          </p:nvSpPr>
          <p:spPr>
            <a:xfrm>
              <a:off x="9671442" y="6230194"/>
              <a:ext cx="12404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634216CA-E2F4-AE26-D595-07C07CCD3006}"/>
                </a:ext>
              </a:extLst>
            </p:cNvPr>
            <p:cNvSpPr/>
            <p:nvPr/>
          </p:nvSpPr>
          <p:spPr>
            <a:xfrm>
              <a:off x="3503351" y="4537469"/>
              <a:ext cx="49121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597F540A-4C43-52BC-7B4A-A606139512FC}"/>
                </a:ext>
              </a:extLst>
            </p:cNvPr>
            <p:cNvSpPr/>
            <p:nvPr/>
          </p:nvSpPr>
          <p:spPr>
            <a:xfrm>
              <a:off x="4025111" y="4537469"/>
              <a:ext cx="18852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DE6AE2A8-69E2-182E-E951-93C09300FAF9}"/>
                </a:ext>
              </a:extLst>
            </p:cNvPr>
            <p:cNvSpPr/>
            <p:nvPr/>
          </p:nvSpPr>
          <p:spPr>
            <a:xfrm>
              <a:off x="3400245" y="4426725"/>
              <a:ext cx="34750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39D7E900-2333-042D-6DB8-3B343F246695}"/>
                </a:ext>
              </a:extLst>
            </p:cNvPr>
            <p:cNvSpPr/>
            <p:nvPr/>
          </p:nvSpPr>
          <p:spPr>
            <a:xfrm>
              <a:off x="3780710" y="4426725"/>
              <a:ext cx="31454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BB43C932-A77A-8BBC-30A7-67FA6B6F89FB}"/>
                </a:ext>
              </a:extLst>
            </p:cNvPr>
            <p:cNvSpPr/>
            <p:nvPr/>
          </p:nvSpPr>
          <p:spPr>
            <a:xfrm>
              <a:off x="4128717" y="4426725"/>
              <a:ext cx="21596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Rectangle: Rounded Corners 272">
              <a:extLst>
                <a:ext uri="{FF2B5EF4-FFF2-40B4-BE49-F238E27FC236}">
                  <a16:creationId xmlns:a16="http://schemas.microsoft.com/office/drawing/2014/main" id="{899F11B3-D50E-A4C7-27EF-F767EC25C861}"/>
                </a:ext>
              </a:extLst>
            </p:cNvPr>
            <p:cNvSpPr/>
            <p:nvPr/>
          </p:nvSpPr>
          <p:spPr>
            <a:xfrm>
              <a:off x="3304278" y="4315982"/>
              <a:ext cx="3742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Rectangle: Rounded Corners 273">
              <a:extLst>
                <a:ext uri="{FF2B5EF4-FFF2-40B4-BE49-F238E27FC236}">
                  <a16:creationId xmlns:a16="http://schemas.microsoft.com/office/drawing/2014/main" id="{2F52D151-D90E-24A2-BB59-006CBFC54D34}"/>
                </a:ext>
              </a:extLst>
            </p:cNvPr>
            <p:cNvSpPr/>
            <p:nvPr/>
          </p:nvSpPr>
          <p:spPr>
            <a:xfrm>
              <a:off x="3707654" y="4315982"/>
              <a:ext cx="38951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E120AF4F-EC8E-4C65-5278-860717CFB339}"/>
                </a:ext>
              </a:extLst>
            </p:cNvPr>
            <p:cNvSpPr/>
            <p:nvPr/>
          </p:nvSpPr>
          <p:spPr>
            <a:xfrm>
              <a:off x="4128717" y="4315982"/>
              <a:ext cx="25128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DCD96017-9CF9-A29D-5FF7-0EB8C877BFA1}"/>
                </a:ext>
              </a:extLst>
            </p:cNvPr>
            <p:cNvSpPr/>
            <p:nvPr/>
          </p:nvSpPr>
          <p:spPr>
            <a:xfrm>
              <a:off x="3304278" y="4207775"/>
              <a:ext cx="29363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E0C107FF-EA23-2241-B029-FBA2953A25C3}"/>
                </a:ext>
              </a:extLst>
            </p:cNvPr>
            <p:cNvSpPr/>
            <p:nvPr/>
          </p:nvSpPr>
          <p:spPr>
            <a:xfrm>
              <a:off x="3629371" y="4207775"/>
              <a:ext cx="49934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Rectangle: Rounded Corners 277">
              <a:extLst>
                <a:ext uri="{FF2B5EF4-FFF2-40B4-BE49-F238E27FC236}">
                  <a16:creationId xmlns:a16="http://schemas.microsoft.com/office/drawing/2014/main" id="{961CB2F7-3927-8FD2-FD19-E839A40FFF83}"/>
                </a:ext>
              </a:extLst>
            </p:cNvPr>
            <p:cNvSpPr/>
            <p:nvPr/>
          </p:nvSpPr>
          <p:spPr>
            <a:xfrm>
              <a:off x="4238462" y="4207775"/>
              <a:ext cx="20339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Rectangle: Rounded Corners 278">
              <a:extLst>
                <a:ext uri="{FF2B5EF4-FFF2-40B4-BE49-F238E27FC236}">
                  <a16:creationId xmlns:a16="http://schemas.microsoft.com/office/drawing/2014/main" id="{1B335793-82F0-35B5-EBCF-2A0264C4544E}"/>
                </a:ext>
              </a:extLst>
            </p:cNvPr>
            <p:cNvSpPr/>
            <p:nvPr/>
          </p:nvSpPr>
          <p:spPr>
            <a:xfrm>
              <a:off x="3343752" y="4097031"/>
              <a:ext cx="3742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53C3E17F-2ABF-0DEE-49CC-41D23A6D68ED}"/>
                </a:ext>
              </a:extLst>
            </p:cNvPr>
            <p:cNvSpPr/>
            <p:nvPr/>
          </p:nvSpPr>
          <p:spPr>
            <a:xfrm>
              <a:off x="3747129" y="4097031"/>
              <a:ext cx="27798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Rectangle: Rounded Corners 280">
              <a:extLst>
                <a:ext uri="{FF2B5EF4-FFF2-40B4-BE49-F238E27FC236}">
                  <a16:creationId xmlns:a16="http://schemas.microsoft.com/office/drawing/2014/main" id="{1ACB44B0-9E95-A597-C2A5-AF81FA0194D7}"/>
                </a:ext>
              </a:extLst>
            </p:cNvPr>
            <p:cNvSpPr/>
            <p:nvPr/>
          </p:nvSpPr>
          <p:spPr>
            <a:xfrm>
              <a:off x="4210368" y="4097031"/>
              <a:ext cx="37942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5B53009F-CA75-0F2A-61D6-978662767329}"/>
                </a:ext>
              </a:extLst>
            </p:cNvPr>
            <p:cNvSpPr/>
            <p:nvPr/>
          </p:nvSpPr>
          <p:spPr>
            <a:xfrm>
              <a:off x="3268957" y="3986288"/>
              <a:ext cx="63214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Rectangle: Rounded Corners 282">
              <a:extLst>
                <a:ext uri="{FF2B5EF4-FFF2-40B4-BE49-F238E27FC236}">
                  <a16:creationId xmlns:a16="http://schemas.microsoft.com/office/drawing/2014/main" id="{3B1AF4F5-9E39-31CF-2F6E-F89F0C7AD7B4}"/>
                </a:ext>
              </a:extLst>
            </p:cNvPr>
            <p:cNvSpPr/>
            <p:nvPr/>
          </p:nvSpPr>
          <p:spPr>
            <a:xfrm>
              <a:off x="3929144" y="3986288"/>
              <a:ext cx="46653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Rectangle: Rounded Corners 283">
              <a:extLst>
                <a:ext uri="{FF2B5EF4-FFF2-40B4-BE49-F238E27FC236}">
                  <a16:creationId xmlns:a16="http://schemas.microsoft.com/office/drawing/2014/main" id="{4A048FD9-F17C-6464-6EB1-FF0BD8AA0332}"/>
                </a:ext>
              </a:extLst>
            </p:cNvPr>
            <p:cNvSpPr/>
            <p:nvPr/>
          </p:nvSpPr>
          <p:spPr>
            <a:xfrm>
              <a:off x="4427538" y="3986288"/>
              <a:ext cx="27681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7A8C61C8-D305-7ABC-931F-CD6986D0AF14}"/>
                </a:ext>
              </a:extLst>
            </p:cNvPr>
            <p:cNvSpPr/>
            <p:nvPr/>
          </p:nvSpPr>
          <p:spPr>
            <a:xfrm>
              <a:off x="3173840" y="3873074"/>
              <a:ext cx="63214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5E31E0F5-FAED-CC07-7C8F-1E3503BE7202}"/>
                </a:ext>
              </a:extLst>
            </p:cNvPr>
            <p:cNvSpPr/>
            <p:nvPr/>
          </p:nvSpPr>
          <p:spPr>
            <a:xfrm>
              <a:off x="3834027" y="3873074"/>
              <a:ext cx="31087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7" name="Rectangle: Rounded Corners 286">
              <a:extLst>
                <a:ext uri="{FF2B5EF4-FFF2-40B4-BE49-F238E27FC236}">
                  <a16:creationId xmlns:a16="http://schemas.microsoft.com/office/drawing/2014/main" id="{954C493C-18A8-1AEE-A07C-18330FA97D7F}"/>
                </a:ext>
              </a:extLst>
            </p:cNvPr>
            <p:cNvSpPr/>
            <p:nvPr/>
          </p:nvSpPr>
          <p:spPr>
            <a:xfrm>
              <a:off x="4286419" y="3873074"/>
              <a:ext cx="46653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8" name="Rectangle: Rounded Corners 287">
              <a:extLst>
                <a:ext uri="{FF2B5EF4-FFF2-40B4-BE49-F238E27FC236}">
                  <a16:creationId xmlns:a16="http://schemas.microsoft.com/office/drawing/2014/main" id="{2554E056-4DF6-EF79-DCE2-7BBA9587CF1D}"/>
                </a:ext>
              </a:extLst>
            </p:cNvPr>
            <p:cNvSpPr/>
            <p:nvPr/>
          </p:nvSpPr>
          <p:spPr>
            <a:xfrm>
              <a:off x="3068658" y="3759021"/>
              <a:ext cx="63214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9" name="Rectangle: Rounded Corners 288">
              <a:extLst>
                <a:ext uri="{FF2B5EF4-FFF2-40B4-BE49-F238E27FC236}">
                  <a16:creationId xmlns:a16="http://schemas.microsoft.com/office/drawing/2014/main" id="{977FD187-536F-5C6F-CD8A-B350B6204C87}"/>
                </a:ext>
              </a:extLst>
            </p:cNvPr>
            <p:cNvSpPr/>
            <p:nvPr/>
          </p:nvSpPr>
          <p:spPr>
            <a:xfrm>
              <a:off x="3728845" y="3759021"/>
              <a:ext cx="31087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12717CDF-8F67-D5B3-9CC7-8ABFDC151C56}"/>
                </a:ext>
              </a:extLst>
            </p:cNvPr>
            <p:cNvSpPr/>
            <p:nvPr/>
          </p:nvSpPr>
          <p:spPr>
            <a:xfrm>
              <a:off x="4300562" y="3759021"/>
              <a:ext cx="34720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: Rounded Corners 290">
              <a:extLst>
                <a:ext uri="{FF2B5EF4-FFF2-40B4-BE49-F238E27FC236}">
                  <a16:creationId xmlns:a16="http://schemas.microsoft.com/office/drawing/2014/main" id="{6CA51D7C-E375-AAAA-36B1-E248FBEA9182}"/>
                </a:ext>
              </a:extLst>
            </p:cNvPr>
            <p:cNvSpPr/>
            <p:nvPr/>
          </p:nvSpPr>
          <p:spPr>
            <a:xfrm>
              <a:off x="2997224" y="3644968"/>
              <a:ext cx="63214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2" name="Rectangle: Rounded Corners 291">
              <a:extLst>
                <a:ext uri="{FF2B5EF4-FFF2-40B4-BE49-F238E27FC236}">
                  <a16:creationId xmlns:a16="http://schemas.microsoft.com/office/drawing/2014/main" id="{9B682B6B-02B9-4994-0222-BFD899EEA4C0}"/>
                </a:ext>
              </a:extLst>
            </p:cNvPr>
            <p:cNvSpPr/>
            <p:nvPr/>
          </p:nvSpPr>
          <p:spPr>
            <a:xfrm>
              <a:off x="3667413" y="3644968"/>
              <a:ext cx="27891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4ADD54A1-701C-8CBB-C877-47CBA990D13D}"/>
                </a:ext>
              </a:extLst>
            </p:cNvPr>
            <p:cNvSpPr/>
            <p:nvPr/>
          </p:nvSpPr>
          <p:spPr>
            <a:xfrm>
              <a:off x="2514152" y="3530915"/>
              <a:ext cx="63214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4" name="Rectangle: Rounded Corners 293">
              <a:extLst>
                <a:ext uri="{FF2B5EF4-FFF2-40B4-BE49-F238E27FC236}">
                  <a16:creationId xmlns:a16="http://schemas.microsoft.com/office/drawing/2014/main" id="{3582B649-6027-3D27-B2F7-5425F7C7C923}"/>
                </a:ext>
              </a:extLst>
            </p:cNvPr>
            <p:cNvSpPr/>
            <p:nvPr/>
          </p:nvSpPr>
          <p:spPr>
            <a:xfrm>
              <a:off x="3184340" y="3530915"/>
              <a:ext cx="27891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1BE3EAF2-7EAF-4A4F-A655-3C615A448699}"/>
                </a:ext>
              </a:extLst>
            </p:cNvPr>
            <p:cNvSpPr/>
            <p:nvPr/>
          </p:nvSpPr>
          <p:spPr>
            <a:xfrm>
              <a:off x="3501298" y="3530915"/>
              <a:ext cx="52381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693B81C4-25DE-3490-2B9F-A2E8BA5F2552}"/>
                </a:ext>
              </a:extLst>
            </p:cNvPr>
            <p:cNvSpPr/>
            <p:nvPr/>
          </p:nvSpPr>
          <p:spPr>
            <a:xfrm>
              <a:off x="2514152" y="3416863"/>
              <a:ext cx="41256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7" name="Rectangle: Rounded Corners 296">
              <a:extLst>
                <a:ext uri="{FF2B5EF4-FFF2-40B4-BE49-F238E27FC236}">
                  <a16:creationId xmlns:a16="http://schemas.microsoft.com/office/drawing/2014/main" id="{F264349C-E7DC-A640-F965-C09ACC9F4354}"/>
                </a:ext>
              </a:extLst>
            </p:cNvPr>
            <p:cNvSpPr/>
            <p:nvPr/>
          </p:nvSpPr>
          <p:spPr>
            <a:xfrm>
              <a:off x="2966816" y="3416863"/>
              <a:ext cx="49644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8" name="Rectangle: Rounded Corners 297">
              <a:extLst>
                <a:ext uri="{FF2B5EF4-FFF2-40B4-BE49-F238E27FC236}">
                  <a16:creationId xmlns:a16="http://schemas.microsoft.com/office/drawing/2014/main" id="{2E272A2B-1AEB-7A02-0B5F-CA5A91C70878}"/>
                </a:ext>
              </a:extLst>
            </p:cNvPr>
            <p:cNvSpPr/>
            <p:nvPr/>
          </p:nvSpPr>
          <p:spPr>
            <a:xfrm>
              <a:off x="3503207" y="3416863"/>
              <a:ext cx="59396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4E18C25B-6215-AEEB-7C1E-0E0988202E16}"/>
                </a:ext>
              </a:extLst>
            </p:cNvPr>
            <p:cNvSpPr/>
            <p:nvPr/>
          </p:nvSpPr>
          <p:spPr>
            <a:xfrm>
              <a:off x="4326995" y="3416863"/>
              <a:ext cx="28832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0" name="Rectangle: Rounded Corners 299">
              <a:extLst>
                <a:ext uri="{FF2B5EF4-FFF2-40B4-BE49-F238E27FC236}">
                  <a16:creationId xmlns:a16="http://schemas.microsoft.com/office/drawing/2014/main" id="{A091FEB5-ADB4-2A0D-E5DD-5B66369AE752}"/>
                </a:ext>
              </a:extLst>
            </p:cNvPr>
            <p:cNvSpPr/>
            <p:nvPr/>
          </p:nvSpPr>
          <p:spPr>
            <a:xfrm>
              <a:off x="4300562" y="3644968"/>
              <a:ext cx="27891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5AEB6A28-E59B-76E8-1F33-31BB3B87198B}"/>
                </a:ext>
              </a:extLst>
            </p:cNvPr>
            <p:cNvSpPr/>
            <p:nvPr/>
          </p:nvSpPr>
          <p:spPr>
            <a:xfrm>
              <a:off x="4354745" y="3530915"/>
              <a:ext cx="26057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2" name="Rectangle: Rounded Corners 301">
              <a:extLst>
                <a:ext uri="{FF2B5EF4-FFF2-40B4-BE49-F238E27FC236}">
                  <a16:creationId xmlns:a16="http://schemas.microsoft.com/office/drawing/2014/main" id="{EEEC2AC5-9420-C3E1-8D4E-06CB25EB2FBE}"/>
                </a:ext>
              </a:extLst>
            </p:cNvPr>
            <p:cNvSpPr/>
            <p:nvPr/>
          </p:nvSpPr>
          <p:spPr>
            <a:xfrm>
              <a:off x="2441255" y="3305471"/>
              <a:ext cx="68022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Rectangle: Rounded Corners 302">
              <a:extLst>
                <a:ext uri="{FF2B5EF4-FFF2-40B4-BE49-F238E27FC236}">
                  <a16:creationId xmlns:a16="http://schemas.microsoft.com/office/drawing/2014/main" id="{C33C8A50-0013-6F44-3E9F-0E4DB869B8F7}"/>
                </a:ext>
              </a:extLst>
            </p:cNvPr>
            <p:cNvSpPr/>
            <p:nvPr/>
          </p:nvSpPr>
          <p:spPr>
            <a:xfrm>
              <a:off x="3173840" y="3305471"/>
              <a:ext cx="34333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4" name="Rectangle: Rounded Corners 303">
              <a:extLst>
                <a:ext uri="{FF2B5EF4-FFF2-40B4-BE49-F238E27FC236}">
                  <a16:creationId xmlns:a16="http://schemas.microsoft.com/office/drawing/2014/main" id="{8C03B8EF-E3FE-0F0C-6FF9-66F7226DD231}"/>
                </a:ext>
              </a:extLst>
            </p:cNvPr>
            <p:cNvSpPr/>
            <p:nvPr/>
          </p:nvSpPr>
          <p:spPr>
            <a:xfrm>
              <a:off x="3707654" y="3305471"/>
              <a:ext cx="53080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B039E2D7-E30F-EC0A-FC2E-8B80EB68231F}"/>
                </a:ext>
              </a:extLst>
            </p:cNvPr>
            <p:cNvSpPr/>
            <p:nvPr/>
          </p:nvSpPr>
          <p:spPr>
            <a:xfrm>
              <a:off x="4361360" y="3305471"/>
              <a:ext cx="28832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6" name="Rectangle: Rounded Corners 305">
              <a:extLst>
                <a:ext uri="{FF2B5EF4-FFF2-40B4-BE49-F238E27FC236}">
                  <a16:creationId xmlns:a16="http://schemas.microsoft.com/office/drawing/2014/main" id="{4D68C682-8E32-18BC-9247-041A7E311D9D}"/>
                </a:ext>
              </a:extLst>
            </p:cNvPr>
            <p:cNvSpPr/>
            <p:nvPr/>
          </p:nvSpPr>
          <p:spPr>
            <a:xfrm>
              <a:off x="2541024" y="3188757"/>
              <a:ext cx="58045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7" name="Rectangle: Rounded Corners 306">
              <a:extLst>
                <a:ext uri="{FF2B5EF4-FFF2-40B4-BE49-F238E27FC236}">
                  <a16:creationId xmlns:a16="http://schemas.microsoft.com/office/drawing/2014/main" id="{81F9CBF8-9D5B-54CD-A635-61E8BD9AA07C}"/>
                </a:ext>
              </a:extLst>
            </p:cNvPr>
            <p:cNvSpPr/>
            <p:nvPr/>
          </p:nvSpPr>
          <p:spPr>
            <a:xfrm>
              <a:off x="3173839" y="3188757"/>
              <a:ext cx="60687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" name="Rectangle: Rounded Corners 307">
              <a:extLst>
                <a:ext uri="{FF2B5EF4-FFF2-40B4-BE49-F238E27FC236}">
                  <a16:creationId xmlns:a16="http://schemas.microsoft.com/office/drawing/2014/main" id="{35C26865-CFA7-649B-116E-ED827D74771F}"/>
                </a:ext>
              </a:extLst>
            </p:cNvPr>
            <p:cNvSpPr/>
            <p:nvPr/>
          </p:nvSpPr>
          <p:spPr>
            <a:xfrm>
              <a:off x="3902206" y="3188757"/>
              <a:ext cx="30816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9" name="Rectangle: Rounded Corners 308">
              <a:extLst>
                <a:ext uri="{FF2B5EF4-FFF2-40B4-BE49-F238E27FC236}">
                  <a16:creationId xmlns:a16="http://schemas.microsoft.com/office/drawing/2014/main" id="{DE110A94-0635-336E-977B-8A81B2C945BF}"/>
                </a:ext>
              </a:extLst>
            </p:cNvPr>
            <p:cNvSpPr/>
            <p:nvPr/>
          </p:nvSpPr>
          <p:spPr>
            <a:xfrm>
              <a:off x="4273457" y="3188757"/>
              <a:ext cx="23995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BFA60224-BD96-DF73-5C20-4AE38121B70C}"/>
                </a:ext>
              </a:extLst>
            </p:cNvPr>
            <p:cNvSpPr/>
            <p:nvPr/>
          </p:nvSpPr>
          <p:spPr>
            <a:xfrm>
              <a:off x="3472547" y="3071226"/>
              <a:ext cx="29048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Rectangle: Rounded Corners 310">
              <a:extLst>
                <a:ext uri="{FF2B5EF4-FFF2-40B4-BE49-F238E27FC236}">
                  <a16:creationId xmlns:a16="http://schemas.microsoft.com/office/drawing/2014/main" id="{D76E017A-8221-BA36-F066-C4E949CDC2C5}"/>
                </a:ext>
              </a:extLst>
            </p:cNvPr>
            <p:cNvSpPr/>
            <p:nvPr/>
          </p:nvSpPr>
          <p:spPr>
            <a:xfrm>
              <a:off x="3868043" y="3071226"/>
              <a:ext cx="12652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AA593CF3-DBFD-48DA-F80D-350664099982}"/>
                </a:ext>
              </a:extLst>
            </p:cNvPr>
            <p:cNvSpPr/>
            <p:nvPr/>
          </p:nvSpPr>
          <p:spPr>
            <a:xfrm>
              <a:off x="4060608" y="3071226"/>
              <a:ext cx="38124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FDFA3114-603C-65E7-F185-83AEE15749D0}"/>
                </a:ext>
              </a:extLst>
            </p:cNvPr>
            <p:cNvSpPr/>
            <p:nvPr/>
          </p:nvSpPr>
          <p:spPr>
            <a:xfrm>
              <a:off x="3318141" y="2952214"/>
              <a:ext cx="44488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4" name="Rectangle: Rounded Corners 313">
              <a:extLst>
                <a:ext uri="{FF2B5EF4-FFF2-40B4-BE49-F238E27FC236}">
                  <a16:creationId xmlns:a16="http://schemas.microsoft.com/office/drawing/2014/main" id="{F64044C9-1AB6-A037-21DB-2439AFC1E7EA}"/>
                </a:ext>
              </a:extLst>
            </p:cNvPr>
            <p:cNvSpPr/>
            <p:nvPr/>
          </p:nvSpPr>
          <p:spPr>
            <a:xfrm>
              <a:off x="3805986" y="2952214"/>
              <a:ext cx="21912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7AEA5014-8D01-874B-09FB-2EF0DA2079FC}"/>
                </a:ext>
              </a:extLst>
            </p:cNvPr>
            <p:cNvSpPr/>
            <p:nvPr/>
          </p:nvSpPr>
          <p:spPr>
            <a:xfrm>
              <a:off x="4068070" y="2952214"/>
              <a:ext cx="27661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6" name="Rectangle: Rounded Corners 315">
              <a:extLst>
                <a:ext uri="{FF2B5EF4-FFF2-40B4-BE49-F238E27FC236}">
                  <a16:creationId xmlns:a16="http://schemas.microsoft.com/office/drawing/2014/main" id="{3E1C521E-4266-9B78-FC8B-93A59BCA70A7}"/>
                </a:ext>
              </a:extLst>
            </p:cNvPr>
            <p:cNvSpPr/>
            <p:nvPr/>
          </p:nvSpPr>
          <p:spPr>
            <a:xfrm>
              <a:off x="3472547" y="2799650"/>
              <a:ext cx="29048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7" name="Rectangle: Rounded Corners 316">
              <a:extLst>
                <a:ext uri="{FF2B5EF4-FFF2-40B4-BE49-F238E27FC236}">
                  <a16:creationId xmlns:a16="http://schemas.microsoft.com/office/drawing/2014/main" id="{7133B401-DB92-784E-24D2-90A6586C62D4}"/>
                </a:ext>
              </a:extLst>
            </p:cNvPr>
            <p:cNvSpPr/>
            <p:nvPr/>
          </p:nvSpPr>
          <p:spPr>
            <a:xfrm>
              <a:off x="3868043" y="2799650"/>
              <a:ext cx="41483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8" name="Rectangle: Rounded Corners 317">
              <a:extLst>
                <a:ext uri="{FF2B5EF4-FFF2-40B4-BE49-F238E27FC236}">
                  <a16:creationId xmlns:a16="http://schemas.microsoft.com/office/drawing/2014/main" id="{0E4C2D98-E2DB-3E4D-9246-3255D861C431}"/>
                </a:ext>
              </a:extLst>
            </p:cNvPr>
            <p:cNvSpPr/>
            <p:nvPr/>
          </p:nvSpPr>
          <p:spPr>
            <a:xfrm>
              <a:off x="3394373" y="2675978"/>
              <a:ext cx="43378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9" name="Rectangle: Rounded Corners 318">
              <a:extLst>
                <a:ext uri="{FF2B5EF4-FFF2-40B4-BE49-F238E27FC236}">
                  <a16:creationId xmlns:a16="http://schemas.microsoft.com/office/drawing/2014/main" id="{947D7E03-5AC1-B3FB-610A-BDB38DD8A6A1}"/>
                </a:ext>
              </a:extLst>
            </p:cNvPr>
            <p:cNvSpPr/>
            <p:nvPr/>
          </p:nvSpPr>
          <p:spPr>
            <a:xfrm>
              <a:off x="3871100" y="2675978"/>
              <a:ext cx="43378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FB48A659-3242-F6E4-EBEC-8A628C8E9CB0}"/>
                </a:ext>
              </a:extLst>
            </p:cNvPr>
            <p:cNvSpPr/>
            <p:nvPr/>
          </p:nvSpPr>
          <p:spPr>
            <a:xfrm>
              <a:off x="3531137" y="2551549"/>
              <a:ext cx="21912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1" name="Rectangle: Rounded Corners 320">
              <a:extLst>
                <a:ext uri="{FF2B5EF4-FFF2-40B4-BE49-F238E27FC236}">
                  <a16:creationId xmlns:a16="http://schemas.microsoft.com/office/drawing/2014/main" id="{0725DAD8-3430-835A-2FB5-89108CB392A6}"/>
                </a:ext>
              </a:extLst>
            </p:cNvPr>
            <p:cNvSpPr/>
            <p:nvPr/>
          </p:nvSpPr>
          <p:spPr>
            <a:xfrm>
              <a:off x="4068070" y="2551549"/>
              <a:ext cx="24444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2" name="Rectangle: Rounded Corners 321">
              <a:extLst>
                <a:ext uri="{FF2B5EF4-FFF2-40B4-BE49-F238E27FC236}">
                  <a16:creationId xmlns:a16="http://schemas.microsoft.com/office/drawing/2014/main" id="{F98ED50C-F850-DA11-6526-09B8865ED5AB}"/>
                </a:ext>
              </a:extLst>
            </p:cNvPr>
            <p:cNvSpPr/>
            <p:nvPr/>
          </p:nvSpPr>
          <p:spPr>
            <a:xfrm>
              <a:off x="3788850" y="2551549"/>
              <a:ext cx="24444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3" name="Rectangle: Rounded Corners 322">
              <a:extLst>
                <a:ext uri="{FF2B5EF4-FFF2-40B4-BE49-F238E27FC236}">
                  <a16:creationId xmlns:a16="http://schemas.microsoft.com/office/drawing/2014/main" id="{B96B12CE-E319-A058-566E-01C3876C6FB4}"/>
                </a:ext>
              </a:extLst>
            </p:cNvPr>
            <p:cNvSpPr/>
            <p:nvPr/>
          </p:nvSpPr>
          <p:spPr>
            <a:xfrm>
              <a:off x="2465291" y="3644968"/>
              <a:ext cx="28767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" name="Rectangle: Rounded Corners 323">
              <a:extLst>
                <a:ext uri="{FF2B5EF4-FFF2-40B4-BE49-F238E27FC236}">
                  <a16:creationId xmlns:a16="http://schemas.microsoft.com/office/drawing/2014/main" id="{4DCC2F18-1F46-C271-EFB6-AD92B3B27EFC}"/>
                </a:ext>
              </a:extLst>
            </p:cNvPr>
            <p:cNvSpPr/>
            <p:nvPr/>
          </p:nvSpPr>
          <p:spPr>
            <a:xfrm>
              <a:off x="2514152" y="3759021"/>
              <a:ext cx="18344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Rectangle: Rounded Corners 324">
              <a:extLst>
                <a:ext uri="{FF2B5EF4-FFF2-40B4-BE49-F238E27FC236}">
                  <a16:creationId xmlns:a16="http://schemas.microsoft.com/office/drawing/2014/main" id="{5E2BF4E9-5EF5-39A2-DB05-76E7C94788FD}"/>
                </a:ext>
              </a:extLst>
            </p:cNvPr>
            <p:cNvSpPr/>
            <p:nvPr/>
          </p:nvSpPr>
          <p:spPr>
            <a:xfrm>
              <a:off x="2547644" y="3873074"/>
              <a:ext cx="11645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6" name="Rectangle: Rounded Corners 325">
              <a:extLst>
                <a:ext uri="{FF2B5EF4-FFF2-40B4-BE49-F238E27FC236}">
                  <a16:creationId xmlns:a16="http://schemas.microsoft.com/office/drawing/2014/main" id="{89B27F69-340C-A9FB-A3C8-765D28648774}"/>
                </a:ext>
              </a:extLst>
            </p:cNvPr>
            <p:cNvSpPr/>
            <p:nvPr/>
          </p:nvSpPr>
          <p:spPr>
            <a:xfrm>
              <a:off x="3558723" y="4652032"/>
              <a:ext cx="34238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7" name="Rectangle: Rounded Corners 326">
              <a:extLst>
                <a:ext uri="{FF2B5EF4-FFF2-40B4-BE49-F238E27FC236}">
                  <a16:creationId xmlns:a16="http://schemas.microsoft.com/office/drawing/2014/main" id="{AB56C26C-8299-FE1C-2456-5573BE0D2ED4}"/>
                </a:ext>
              </a:extLst>
            </p:cNvPr>
            <p:cNvSpPr/>
            <p:nvPr/>
          </p:nvSpPr>
          <p:spPr>
            <a:xfrm>
              <a:off x="4184584" y="4652032"/>
              <a:ext cx="12793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ADBCE44A-DB0B-6244-73DB-448E47A838EE}"/>
                </a:ext>
              </a:extLst>
            </p:cNvPr>
            <p:cNvSpPr/>
            <p:nvPr/>
          </p:nvSpPr>
          <p:spPr>
            <a:xfrm>
              <a:off x="3696020" y="4764125"/>
              <a:ext cx="20508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ectangle: Rounded Corners 328">
              <a:extLst>
                <a:ext uri="{FF2B5EF4-FFF2-40B4-BE49-F238E27FC236}">
                  <a16:creationId xmlns:a16="http://schemas.microsoft.com/office/drawing/2014/main" id="{28AAD0D6-249F-3015-A193-C82E96A34441}"/>
                </a:ext>
              </a:extLst>
            </p:cNvPr>
            <p:cNvSpPr/>
            <p:nvPr/>
          </p:nvSpPr>
          <p:spPr>
            <a:xfrm>
              <a:off x="4168639" y="4764125"/>
              <a:ext cx="12793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: Rounded Corners 329">
              <a:extLst>
                <a:ext uri="{FF2B5EF4-FFF2-40B4-BE49-F238E27FC236}">
                  <a16:creationId xmlns:a16="http://schemas.microsoft.com/office/drawing/2014/main" id="{07D9CF99-976C-05CC-D96A-961B8B5BD978}"/>
                </a:ext>
              </a:extLst>
            </p:cNvPr>
            <p:cNvSpPr/>
            <p:nvPr/>
          </p:nvSpPr>
          <p:spPr>
            <a:xfrm>
              <a:off x="3739936" y="4876562"/>
              <a:ext cx="20508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1" name="Rectangle: Rounded Corners 330">
              <a:extLst>
                <a:ext uri="{FF2B5EF4-FFF2-40B4-BE49-F238E27FC236}">
                  <a16:creationId xmlns:a16="http://schemas.microsoft.com/office/drawing/2014/main" id="{B75C0EDF-B988-C19D-3DA9-D7CC024A4E1C}"/>
                </a:ext>
              </a:extLst>
            </p:cNvPr>
            <p:cNvSpPr/>
            <p:nvPr/>
          </p:nvSpPr>
          <p:spPr>
            <a:xfrm>
              <a:off x="3975753" y="4876562"/>
              <a:ext cx="15296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: Rounded Corners 331">
              <a:extLst>
                <a:ext uri="{FF2B5EF4-FFF2-40B4-BE49-F238E27FC236}">
                  <a16:creationId xmlns:a16="http://schemas.microsoft.com/office/drawing/2014/main" id="{08026054-2265-0706-9DD8-A16476B55683}"/>
                </a:ext>
              </a:extLst>
            </p:cNvPr>
            <p:cNvSpPr/>
            <p:nvPr/>
          </p:nvSpPr>
          <p:spPr>
            <a:xfrm>
              <a:off x="4668572" y="4097031"/>
              <a:ext cx="18852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3" name="Rectangle: Rounded Corners 332">
              <a:extLst>
                <a:ext uri="{FF2B5EF4-FFF2-40B4-BE49-F238E27FC236}">
                  <a16:creationId xmlns:a16="http://schemas.microsoft.com/office/drawing/2014/main" id="{2BC583B5-A8AE-8C1A-85F0-BA6D1042CB3F}"/>
                </a:ext>
              </a:extLst>
            </p:cNvPr>
            <p:cNvSpPr/>
            <p:nvPr/>
          </p:nvSpPr>
          <p:spPr>
            <a:xfrm>
              <a:off x="4144903" y="2442584"/>
              <a:ext cx="19978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Rectangle: Rounded Corners 333">
              <a:extLst>
                <a:ext uri="{FF2B5EF4-FFF2-40B4-BE49-F238E27FC236}">
                  <a16:creationId xmlns:a16="http://schemas.microsoft.com/office/drawing/2014/main" id="{BDC19E7E-C0EE-722F-0B18-8D5B27A763CB}"/>
                </a:ext>
              </a:extLst>
            </p:cNvPr>
            <p:cNvSpPr/>
            <p:nvPr/>
          </p:nvSpPr>
          <p:spPr>
            <a:xfrm>
              <a:off x="3945019" y="2442584"/>
              <a:ext cx="16792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Rectangle: Rounded Corners 334">
              <a:extLst>
                <a:ext uri="{FF2B5EF4-FFF2-40B4-BE49-F238E27FC236}">
                  <a16:creationId xmlns:a16="http://schemas.microsoft.com/office/drawing/2014/main" id="{1E4FE413-7A18-5D4D-3D55-BFAA89A400BB}"/>
                </a:ext>
              </a:extLst>
            </p:cNvPr>
            <p:cNvSpPr/>
            <p:nvPr/>
          </p:nvSpPr>
          <p:spPr>
            <a:xfrm>
              <a:off x="4112945" y="2336409"/>
              <a:ext cx="31459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Rectangle: Rounded Corners 335">
              <a:extLst>
                <a:ext uri="{FF2B5EF4-FFF2-40B4-BE49-F238E27FC236}">
                  <a16:creationId xmlns:a16="http://schemas.microsoft.com/office/drawing/2014/main" id="{BB788BAF-BE92-8151-5FDC-E856605673F7}"/>
                </a:ext>
              </a:extLst>
            </p:cNvPr>
            <p:cNvSpPr/>
            <p:nvPr/>
          </p:nvSpPr>
          <p:spPr>
            <a:xfrm>
              <a:off x="3901104" y="2336409"/>
              <a:ext cx="16696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Rectangle: Rounded Corners 336">
              <a:extLst>
                <a:ext uri="{FF2B5EF4-FFF2-40B4-BE49-F238E27FC236}">
                  <a16:creationId xmlns:a16="http://schemas.microsoft.com/office/drawing/2014/main" id="{2A3377BB-CA29-68BB-8ADA-FA78F6E88BD5}"/>
                </a:ext>
              </a:extLst>
            </p:cNvPr>
            <p:cNvSpPr/>
            <p:nvPr/>
          </p:nvSpPr>
          <p:spPr>
            <a:xfrm>
              <a:off x="4144902" y="2231705"/>
              <a:ext cx="33747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Rectangle: Rounded Corners 337">
              <a:extLst>
                <a:ext uri="{FF2B5EF4-FFF2-40B4-BE49-F238E27FC236}">
                  <a16:creationId xmlns:a16="http://schemas.microsoft.com/office/drawing/2014/main" id="{53010B45-C23C-97CB-F4F3-89C3A70912A4}"/>
                </a:ext>
              </a:extLst>
            </p:cNvPr>
            <p:cNvSpPr/>
            <p:nvPr/>
          </p:nvSpPr>
          <p:spPr>
            <a:xfrm>
              <a:off x="3919596" y="2231705"/>
              <a:ext cx="12012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" name="Rectangle: Rounded Corners 338">
              <a:extLst>
                <a:ext uri="{FF2B5EF4-FFF2-40B4-BE49-F238E27FC236}">
                  <a16:creationId xmlns:a16="http://schemas.microsoft.com/office/drawing/2014/main" id="{46185C59-17C2-B75A-99DF-BE089DDDE108}"/>
                </a:ext>
              </a:extLst>
            </p:cNvPr>
            <p:cNvSpPr/>
            <p:nvPr/>
          </p:nvSpPr>
          <p:spPr>
            <a:xfrm>
              <a:off x="4168640" y="2131223"/>
              <a:ext cx="37914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0" name="Rectangle: Rounded Corners 339">
              <a:extLst>
                <a:ext uri="{FF2B5EF4-FFF2-40B4-BE49-F238E27FC236}">
                  <a16:creationId xmlns:a16="http://schemas.microsoft.com/office/drawing/2014/main" id="{46A5ED74-407A-4AFB-16BF-8EB8156701FF}"/>
                </a:ext>
              </a:extLst>
            </p:cNvPr>
            <p:cNvSpPr/>
            <p:nvPr/>
          </p:nvSpPr>
          <p:spPr>
            <a:xfrm>
              <a:off x="3919595" y="2131223"/>
              <a:ext cx="22530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1" name="Rectangle: Rounded Corners 340">
              <a:extLst>
                <a:ext uri="{FF2B5EF4-FFF2-40B4-BE49-F238E27FC236}">
                  <a16:creationId xmlns:a16="http://schemas.microsoft.com/office/drawing/2014/main" id="{F5709900-3CF7-D12A-6672-277E66D4CD99}"/>
                </a:ext>
              </a:extLst>
            </p:cNvPr>
            <p:cNvSpPr/>
            <p:nvPr/>
          </p:nvSpPr>
          <p:spPr>
            <a:xfrm>
              <a:off x="4344683" y="2032341"/>
              <a:ext cx="27925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2" name="Rectangle: Rounded Corners 341">
              <a:extLst>
                <a:ext uri="{FF2B5EF4-FFF2-40B4-BE49-F238E27FC236}">
                  <a16:creationId xmlns:a16="http://schemas.microsoft.com/office/drawing/2014/main" id="{107B88C1-2DFF-352E-112E-B3FB65BB9B9C}"/>
                </a:ext>
              </a:extLst>
            </p:cNvPr>
            <p:cNvSpPr/>
            <p:nvPr/>
          </p:nvSpPr>
          <p:spPr>
            <a:xfrm>
              <a:off x="4128717" y="2032341"/>
              <a:ext cx="19827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3" name="Rectangle: Rounded Corners 342">
              <a:extLst>
                <a:ext uri="{FF2B5EF4-FFF2-40B4-BE49-F238E27FC236}">
                  <a16:creationId xmlns:a16="http://schemas.microsoft.com/office/drawing/2014/main" id="{A9F6ED06-19EF-7554-5EAE-540285BB35F3}"/>
                </a:ext>
              </a:extLst>
            </p:cNvPr>
            <p:cNvSpPr/>
            <p:nvPr/>
          </p:nvSpPr>
          <p:spPr>
            <a:xfrm>
              <a:off x="4344683" y="1933523"/>
              <a:ext cx="23479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Rectangle: Rounded Corners 343">
              <a:extLst>
                <a:ext uri="{FF2B5EF4-FFF2-40B4-BE49-F238E27FC236}">
                  <a16:creationId xmlns:a16="http://schemas.microsoft.com/office/drawing/2014/main" id="{C4926D52-228D-2AE3-6E70-3AE74618684A}"/>
                </a:ext>
              </a:extLst>
            </p:cNvPr>
            <p:cNvSpPr/>
            <p:nvPr/>
          </p:nvSpPr>
          <p:spPr>
            <a:xfrm>
              <a:off x="4184584" y="1933523"/>
              <a:ext cx="14241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Rectangle: Rounded Corners 344">
              <a:extLst>
                <a:ext uri="{FF2B5EF4-FFF2-40B4-BE49-F238E27FC236}">
                  <a16:creationId xmlns:a16="http://schemas.microsoft.com/office/drawing/2014/main" id="{8E7A6078-C70C-052E-398F-28C8667DA12C}"/>
                </a:ext>
              </a:extLst>
            </p:cNvPr>
            <p:cNvSpPr/>
            <p:nvPr/>
          </p:nvSpPr>
          <p:spPr>
            <a:xfrm>
              <a:off x="4125705" y="3416863"/>
              <a:ext cx="17086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Rectangle: Rounded Corners 345">
              <a:extLst>
                <a:ext uri="{FF2B5EF4-FFF2-40B4-BE49-F238E27FC236}">
                  <a16:creationId xmlns:a16="http://schemas.microsoft.com/office/drawing/2014/main" id="{67A76D55-548D-43C7-E87A-C48F6635132B}"/>
                </a:ext>
              </a:extLst>
            </p:cNvPr>
            <p:cNvSpPr/>
            <p:nvPr/>
          </p:nvSpPr>
          <p:spPr>
            <a:xfrm>
              <a:off x="5166623" y="1916039"/>
              <a:ext cx="23479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Rectangle: Rounded Corners 346">
              <a:extLst>
                <a:ext uri="{FF2B5EF4-FFF2-40B4-BE49-F238E27FC236}">
                  <a16:creationId xmlns:a16="http://schemas.microsoft.com/office/drawing/2014/main" id="{B93910BA-E5CC-53FE-95EB-BD25733A89EE}"/>
                </a:ext>
              </a:extLst>
            </p:cNvPr>
            <p:cNvSpPr/>
            <p:nvPr/>
          </p:nvSpPr>
          <p:spPr>
            <a:xfrm>
              <a:off x="5166623" y="1814201"/>
              <a:ext cx="14241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Rectangle: Rounded Corners 347">
              <a:extLst>
                <a:ext uri="{FF2B5EF4-FFF2-40B4-BE49-F238E27FC236}">
                  <a16:creationId xmlns:a16="http://schemas.microsoft.com/office/drawing/2014/main" id="{5C78F0EB-F131-0375-156F-7A79235877FB}"/>
                </a:ext>
              </a:extLst>
            </p:cNvPr>
            <p:cNvSpPr/>
            <p:nvPr/>
          </p:nvSpPr>
          <p:spPr>
            <a:xfrm>
              <a:off x="4931773" y="1916039"/>
              <a:ext cx="20605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Rectangle: Rounded Corners 348">
              <a:extLst>
                <a:ext uri="{FF2B5EF4-FFF2-40B4-BE49-F238E27FC236}">
                  <a16:creationId xmlns:a16="http://schemas.microsoft.com/office/drawing/2014/main" id="{C3CA8591-BFD0-D37D-7407-F01E433D04AA}"/>
                </a:ext>
              </a:extLst>
            </p:cNvPr>
            <p:cNvSpPr/>
            <p:nvPr/>
          </p:nvSpPr>
          <p:spPr>
            <a:xfrm>
              <a:off x="5120595" y="2017878"/>
              <a:ext cx="3247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Rectangle: Rounded Corners 349">
              <a:extLst>
                <a:ext uri="{FF2B5EF4-FFF2-40B4-BE49-F238E27FC236}">
                  <a16:creationId xmlns:a16="http://schemas.microsoft.com/office/drawing/2014/main" id="{C3B63482-F9A0-38DB-9577-1C75C440D648}"/>
                </a:ext>
              </a:extLst>
            </p:cNvPr>
            <p:cNvSpPr/>
            <p:nvPr/>
          </p:nvSpPr>
          <p:spPr>
            <a:xfrm>
              <a:off x="4907871" y="2017878"/>
              <a:ext cx="18408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Rectangle: Rounded Corners 350">
              <a:extLst>
                <a:ext uri="{FF2B5EF4-FFF2-40B4-BE49-F238E27FC236}">
                  <a16:creationId xmlns:a16="http://schemas.microsoft.com/office/drawing/2014/main" id="{D73D1860-DA70-9E14-656B-2A49A80DD5FB}"/>
                </a:ext>
              </a:extLst>
            </p:cNvPr>
            <p:cNvSpPr/>
            <p:nvPr/>
          </p:nvSpPr>
          <p:spPr>
            <a:xfrm>
              <a:off x="5214155" y="2123534"/>
              <a:ext cx="29213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Rectangle: Rounded Corners 351">
              <a:extLst>
                <a:ext uri="{FF2B5EF4-FFF2-40B4-BE49-F238E27FC236}">
                  <a16:creationId xmlns:a16="http://schemas.microsoft.com/office/drawing/2014/main" id="{2F2AA57D-AD01-60EE-6E5B-FD8C8D9094F7}"/>
                </a:ext>
              </a:extLst>
            </p:cNvPr>
            <p:cNvSpPr/>
            <p:nvPr/>
          </p:nvSpPr>
          <p:spPr>
            <a:xfrm>
              <a:off x="4877605" y="2123534"/>
              <a:ext cx="30027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Rectangle: Rounded Corners 352">
              <a:extLst>
                <a:ext uri="{FF2B5EF4-FFF2-40B4-BE49-F238E27FC236}">
                  <a16:creationId xmlns:a16="http://schemas.microsoft.com/office/drawing/2014/main" id="{ACAADBC1-F3CB-8132-FFA2-0099F3D3F003}"/>
                </a:ext>
              </a:extLst>
            </p:cNvPr>
            <p:cNvSpPr/>
            <p:nvPr/>
          </p:nvSpPr>
          <p:spPr>
            <a:xfrm>
              <a:off x="4615315" y="2123534"/>
              <a:ext cx="23083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Rectangle: Rounded Corners 353">
              <a:extLst>
                <a:ext uri="{FF2B5EF4-FFF2-40B4-BE49-F238E27FC236}">
                  <a16:creationId xmlns:a16="http://schemas.microsoft.com/office/drawing/2014/main" id="{D6D95002-AA6A-75D8-5453-A3316B6CC14F}"/>
                </a:ext>
              </a:extLst>
            </p:cNvPr>
            <p:cNvSpPr/>
            <p:nvPr/>
          </p:nvSpPr>
          <p:spPr>
            <a:xfrm>
              <a:off x="5307715" y="2224427"/>
              <a:ext cx="29213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Rectangle: Rounded Corners 354">
              <a:extLst>
                <a:ext uri="{FF2B5EF4-FFF2-40B4-BE49-F238E27FC236}">
                  <a16:creationId xmlns:a16="http://schemas.microsoft.com/office/drawing/2014/main" id="{8ECA7582-AE6F-00BD-13AD-DA162FA15C0D}"/>
                </a:ext>
              </a:extLst>
            </p:cNvPr>
            <p:cNvSpPr/>
            <p:nvPr/>
          </p:nvSpPr>
          <p:spPr>
            <a:xfrm>
              <a:off x="4958155" y="2224427"/>
              <a:ext cx="3247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Rectangle: Rounded Corners 355">
              <a:extLst>
                <a:ext uri="{FF2B5EF4-FFF2-40B4-BE49-F238E27FC236}">
                  <a16:creationId xmlns:a16="http://schemas.microsoft.com/office/drawing/2014/main" id="{83453D46-0503-2133-FD4C-7E6F3BCCB5C6}"/>
                </a:ext>
              </a:extLst>
            </p:cNvPr>
            <p:cNvSpPr/>
            <p:nvPr/>
          </p:nvSpPr>
          <p:spPr>
            <a:xfrm>
              <a:off x="4565468" y="2224427"/>
              <a:ext cx="36786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Rectangle: Rounded Corners 356">
              <a:extLst>
                <a:ext uri="{FF2B5EF4-FFF2-40B4-BE49-F238E27FC236}">
                  <a16:creationId xmlns:a16="http://schemas.microsoft.com/office/drawing/2014/main" id="{8C749DE8-B576-63C9-8CFF-285E638ADE8F}"/>
                </a:ext>
              </a:extLst>
            </p:cNvPr>
            <p:cNvSpPr/>
            <p:nvPr/>
          </p:nvSpPr>
          <p:spPr>
            <a:xfrm>
              <a:off x="5249952" y="2331030"/>
              <a:ext cx="24106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Rectangle: Rounded Corners 357">
              <a:extLst>
                <a:ext uri="{FF2B5EF4-FFF2-40B4-BE49-F238E27FC236}">
                  <a16:creationId xmlns:a16="http://schemas.microsoft.com/office/drawing/2014/main" id="{95CAA2D9-D736-ED60-836B-B83E0A677AC6}"/>
                </a:ext>
              </a:extLst>
            </p:cNvPr>
            <p:cNvSpPr/>
            <p:nvPr/>
          </p:nvSpPr>
          <p:spPr>
            <a:xfrm>
              <a:off x="4828962" y="2331030"/>
              <a:ext cx="39283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Rectangle: Rounded Corners 358">
              <a:extLst>
                <a:ext uri="{FF2B5EF4-FFF2-40B4-BE49-F238E27FC236}">
                  <a16:creationId xmlns:a16="http://schemas.microsoft.com/office/drawing/2014/main" id="{E809B2C9-79BB-E74C-1C7A-088B7553DA6F}"/>
                </a:ext>
              </a:extLst>
            </p:cNvPr>
            <p:cNvSpPr/>
            <p:nvPr/>
          </p:nvSpPr>
          <p:spPr>
            <a:xfrm>
              <a:off x="4521552" y="2331030"/>
              <a:ext cx="27925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Rectangle: Rounded Corners 359">
              <a:extLst>
                <a:ext uri="{FF2B5EF4-FFF2-40B4-BE49-F238E27FC236}">
                  <a16:creationId xmlns:a16="http://schemas.microsoft.com/office/drawing/2014/main" id="{3364C298-F449-B550-F05F-34C0769719C1}"/>
                </a:ext>
              </a:extLst>
            </p:cNvPr>
            <p:cNvSpPr/>
            <p:nvPr/>
          </p:nvSpPr>
          <p:spPr>
            <a:xfrm>
              <a:off x="5251861" y="2435756"/>
              <a:ext cx="27543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Rectangle: Rounded Corners 360">
              <a:extLst>
                <a:ext uri="{FF2B5EF4-FFF2-40B4-BE49-F238E27FC236}">
                  <a16:creationId xmlns:a16="http://schemas.microsoft.com/office/drawing/2014/main" id="{91CFC50D-4398-196E-E308-D44221D6E4F6}"/>
                </a:ext>
              </a:extLst>
            </p:cNvPr>
            <p:cNvSpPr/>
            <p:nvPr/>
          </p:nvSpPr>
          <p:spPr>
            <a:xfrm>
              <a:off x="4758681" y="2435756"/>
              <a:ext cx="46884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Rectangle: Rounded Corners 361">
              <a:extLst>
                <a:ext uri="{FF2B5EF4-FFF2-40B4-BE49-F238E27FC236}">
                  <a16:creationId xmlns:a16="http://schemas.microsoft.com/office/drawing/2014/main" id="{972F61F4-84B2-D544-8B56-1FF27113FC55}"/>
                </a:ext>
              </a:extLst>
            </p:cNvPr>
            <p:cNvSpPr/>
            <p:nvPr/>
          </p:nvSpPr>
          <p:spPr>
            <a:xfrm>
              <a:off x="4521553" y="2435756"/>
              <a:ext cx="21334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: Rounded Corners 362">
              <a:extLst>
                <a:ext uri="{FF2B5EF4-FFF2-40B4-BE49-F238E27FC236}">
                  <a16:creationId xmlns:a16="http://schemas.microsoft.com/office/drawing/2014/main" id="{CA30D99B-45A3-40D2-A1B2-79444167952F}"/>
                </a:ext>
              </a:extLst>
            </p:cNvPr>
            <p:cNvSpPr/>
            <p:nvPr/>
          </p:nvSpPr>
          <p:spPr>
            <a:xfrm>
              <a:off x="5144376" y="2540654"/>
              <a:ext cx="3247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4" name="Rectangle: Rounded Corners 363">
              <a:extLst>
                <a:ext uri="{FF2B5EF4-FFF2-40B4-BE49-F238E27FC236}">
                  <a16:creationId xmlns:a16="http://schemas.microsoft.com/office/drawing/2014/main" id="{D2E92406-1FD9-E15F-C989-ED2E043D7872}"/>
                </a:ext>
              </a:extLst>
            </p:cNvPr>
            <p:cNvSpPr/>
            <p:nvPr/>
          </p:nvSpPr>
          <p:spPr>
            <a:xfrm>
              <a:off x="4758682" y="2540654"/>
              <a:ext cx="36191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5" name="Rectangle: Rounded Corners 364">
              <a:extLst>
                <a:ext uri="{FF2B5EF4-FFF2-40B4-BE49-F238E27FC236}">
                  <a16:creationId xmlns:a16="http://schemas.microsoft.com/office/drawing/2014/main" id="{6DD5E060-D0B5-45A6-CBFC-5FDDEB593518}"/>
                </a:ext>
              </a:extLst>
            </p:cNvPr>
            <p:cNvSpPr/>
            <p:nvPr/>
          </p:nvSpPr>
          <p:spPr>
            <a:xfrm>
              <a:off x="4395679" y="2540654"/>
              <a:ext cx="33922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Rectangle: Rounded Corners 365">
              <a:extLst>
                <a:ext uri="{FF2B5EF4-FFF2-40B4-BE49-F238E27FC236}">
                  <a16:creationId xmlns:a16="http://schemas.microsoft.com/office/drawing/2014/main" id="{AA36C78D-9E1E-07B9-AD70-E4E90E3B65D2}"/>
                </a:ext>
              </a:extLst>
            </p:cNvPr>
            <p:cNvSpPr/>
            <p:nvPr/>
          </p:nvSpPr>
          <p:spPr>
            <a:xfrm>
              <a:off x="5196971" y="2646318"/>
              <a:ext cx="32473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Rectangle: Rounded Corners 366">
              <a:extLst>
                <a:ext uri="{FF2B5EF4-FFF2-40B4-BE49-F238E27FC236}">
                  <a16:creationId xmlns:a16="http://schemas.microsoft.com/office/drawing/2014/main" id="{7A4EE516-0CC4-A50B-D77D-836DB1D6AFCF}"/>
                </a:ext>
              </a:extLst>
            </p:cNvPr>
            <p:cNvSpPr/>
            <p:nvPr/>
          </p:nvSpPr>
          <p:spPr>
            <a:xfrm>
              <a:off x="4875695" y="2646318"/>
              <a:ext cx="30027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Rectangle: Rounded Corners 367">
              <a:extLst>
                <a:ext uri="{FF2B5EF4-FFF2-40B4-BE49-F238E27FC236}">
                  <a16:creationId xmlns:a16="http://schemas.microsoft.com/office/drawing/2014/main" id="{2902B7A3-F5ED-F283-1259-C949DA90A138}"/>
                </a:ext>
              </a:extLst>
            </p:cNvPr>
            <p:cNvSpPr/>
            <p:nvPr/>
          </p:nvSpPr>
          <p:spPr>
            <a:xfrm>
              <a:off x="4441855" y="2646318"/>
              <a:ext cx="41196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Rectangle: Rounded Corners 368">
              <a:extLst>
                <a:ext uri="{FF2B5EF4-FFF2-40B4-BE49-F238E27FC236}">
                  <a16:creationId xmlns:a16="http://schemas.microsoft.com/office/drawing/2014/main" id="{D1A2B73F-9B15-AFC2-4963-F911F5CECB62}"/>
                </a:ext>
              </a:extLst>
            </p:cNvPr>
            <p:cNvSpPr/>
            <p:nvPr/>
          </p:nvSpPr>
          <p:spPr>
            <a:xfrm>
              <a:off x="5282893" y="2748172"/>
              <a:ext cx="20812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Rectangle: Rounded Corners 369">
              <a:extLst>
                <a:ext uri="{FF2B5EF4-FFF2-40B4-BE49-F238E27FC236}">
                  <a16:creationId xmlns:a16="http://schemas.microsoft.com/office/drawing/2014/main" id="{57C31D8F-154D-69B9-6793-E54EE2D93A51}"/>
                </a:ext>
              </a:extLst>
            </p:cNvPr>
            <p:cNvSpPr/>
            <p:nvPr/>
          </p:nvSpPr>
          <p:spPr>
            <a:xfrm>
              <a:off x="4912473" y="2748172"/>
              <a:ext cx="34941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Rectangle: Rounded Corners 370">
              <a:extLst>
                <a:ext uri="{FF2B5EF4-FFF2-40B4-BE49-F238E27FC236}">
                  <a16:creationId xmlns:a16="http://schemas.microsoft.com/office/drawing/2014/main" id="{17B8E9B2-052C-DBD1-E994-BD098559D3B5}"/>
                </a:ext>
              </a:extLst>
            </p:cNvPr>
            <p:cNvSpPr/>
            <p:nvPr/>
          </p:nvSpPr>
          <p:spPr>
            <a:xfrm>
              <a:off x="4667203" y="2748172"/>
              <a:ext cx="22376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Rectangle: Rounded Corners 371">
              <a:extLst>
                <a:ext uri="{FF2B5EF4-FFF2-40B4-BE49-F238E27FC236}">
                  <a16:creationId xmlns:a16="http://schemas.microsoft.com/office/drawing/2014/main" id="{DEB4F24B-F124-0160-F5EE-ED3206B87DAE}"/>
                </a:ext>
              </a:extLst>
            </p:cNvPr>
            <p:cNvSpPr/>
            <p:nvPr/>
          </p:nvSpPr>
          <p:spPr>
            <a:xfrm>
              <a:off x="5364997" y="2853456"/>
              <a:ext cx="14702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Rectangle: Rounded Corners 372">
              <a:extLst>
                <a:ext uri="{FF2B5EF4-FFF2-40B4-BE49-F238E27FC236}">
                  <a16:creationId xmlns:a16="http://schemas.microsoft.com/office/drawing/2014/main" id="{59765A6D-4EAD-B6BF-F0FF-D53A375197AE}"/>
                </a:ext>
              </a:extLst>
            </p:cNvPr>
            <p:cNvSpPr/>
            <p:nvPr/>
          </p:nvSpPr>
          <p:spPr>
            <a:xfrm>
              <a:off x="5033630" y="2853456"/>
              <a:ext cx="30654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Rectangle: Rounded Corners 373">
              <a:extLst>
                <a:ext uri="{FF2B5EF4-FFF2-40B4-BE49-F238E27FC236}">
                  <a16:creationId xmlns:a16="http://schemas.microsoft.com/office/drawing/2014/main" id="{F307533D-CA06-CF64-1B11-A7FFADB9D7FD}"/>
                </a:ext>
              </a:extLst>
            </p:cNvPr>
            <p:cNvSpPr/>
            <p:nvPr/>
          </p:nvSpPr>
          <p:spPr>
            <a:xfrm>
              <a:off x="4734902" y="2853456"/>
              <a:ext cx="27685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Rectangle: Rounded Corners 374">
              <a:extLst>
                <a:ext uri="{FF2B5EF4-FFF2-40B4-BE49-F238E27FC236}">
                  <a16:creationId xmlns:a16="http://schemas.microsoft.com/office/drawing/2014/main" id="{C180A7E7-F197-EA08-72E7-219D8151D5BF}"/>
                </a:ext>
              </a:extLst>
            </p:cNvPr>
            <p:cNvSpPr/>
            <p:nvPr/>
          </p:nvSpPr>
          <p:spPr>
            <a:xfrm>
              <a:off x="5309034" y="2955310"/>
              <a:ext cx="20298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Rectangle: Rounded Corners 375">
              <a:extLst>
                <a:ext uri="{FF2B5EF4-FFF2-40B4-BE49-F238E27FC236}">
                  <a16:creationId xmlns:a16="http://schemas.microsoft.com/office/drawing/2014/main" id="{7C51C59B-8F53-9986-72B3-B22485EA8B2B}"/>
                </a:ext>
              </a:extLst>
            </p:cNvPr>
            <p:cNvSpPr/>
            <p:nvPr/>
          </p:nvSpPr>
          <p:spPr>
            <a:xfrm>
              <a:off x="5116777" y="2955310"/>
              <a:ext cx="16611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Rectangle: Rounded Corners 376">
              <a:extLst>
                <a:ext uri="{FF2B5EF4-FFF2-40B4-BE49-F238E27FC236}">
                  <a16:creationId xmlns:a16="http://schemas.microsoft.com/office/drawing/2014/main" id="{7FAFAA6F-D901-9329-F8E3-0E12CC548F9E}"/>
                </a:ext>
              </a:extLst>
            </p:cNvPr>
            <p:cNvSpPr/>
            <p:nvPr/>
          </p:nvSpPr>
          <p:spPr>
            <a:xfrm>
              <a:off x="4752954" y="2955310"/>
              <a:ext cx="33900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Rectangle: Rounded Corners 377">
              <a:extLst>
                <a:ext uri="{FF2B5EF4-FFF2-40B4-BE49-F238E27FC236}">
                  <a16:creationId xmlns:a16="http://schemas.microsoft.com/office/drawing/2014/main" id="{1C759A51-BDCC-DD21-000A-A6F0253BA1CE}"/>
                </a:ext>
              </a:extLst>
            </p:cNvPr>
            <p:cNvSpPr/>
            <p:nvPr/>
          </p:nvSpPr>
          <p:spPr>
            <a:xfrm>
              <a:off x="5079909" y="3057777"/>
              <a:ext cx="36542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Rectangle: Rounded Corners 378">
              <a:extLst>
                <a:ext uri="{FF2B5EF4-FFF2-40B4-BE49-F238E27FC236}">
                  <a16:creationId xmlns:a16="http://schemas.microsoft.com/office/drawing/2014/main" id="{955D5F51-36CB-15AB-8644-845CF25BEB11}"/>
                </a:ext>
              </a:extLst>
            </p:cNvPr>
            <p:cNvSpPr/>
            <p:nvPr/>
          </p:nvSpPr>
          <p:spPr>
            <a:xfrm>
              <a:off x="4734903" y="3057777"/>
              <a:ext cx="31836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Rectangle: Rounded Corners 379">
              <a:extLst>
                <a:ext uri="{FF2B5EF4-FFF2-40B4-BE49-F238E27FC236}">
                  <a16:creationId xmlns:a16="http://schemas.microsoft.com/office/drawing/2014/main" id="{B104DA6B-85F4-DD79-D7D1-EADE6CCD8DF9}"/>
                </a:ext>
              </a:extLst>
            </p:cNvPr>
            <p:cNvSpPr/>
            <p:nvPr/>
          </p:nvSpPr>
          <p:spPr>
            <a:xfrm>
              <a:off x="5164078" y="3156578"/>
              <a:ext cx="27870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Rectangle: Rounded Corners 380">
              <a:extLst>
                <a:ext uri="{FF2B5EF4-FFF2-40B4-BE49-F238E27FC236}">
                  <a16:creationId xmlns:a16="http://schemas.microsoft.com/office/drawing/2014/main" id="{D34AB27C-1014-703E-D031-2C146FEDE83A}"/>
                </a:ext>
              </a:extLst>
            </p:cNvPr>
            <p:cNvSpPr/>
            <p:nvPr/>
          </p:nvSpPr>
          <p:spPr>
            <a:xfrm>
              <a:off x="4758680" y="3156578"/>
              <a:ext cx="38569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Rectangle: Rounded Corners 381">
              <a:extLst>
                <a:ext uri="{FF2B5EF4-FFF2-40B4-BE49-F238E27FC236}">
                  <a16:creationId xmlns:a16="http://schemas.microsoft.com/office/drawing/2014/main" id="{7FF0ECD1-A1EA-ABAB-9B93-107F5522E2D2}"/>
                </a:ext>
              </a:extLst>
            </p:cNvPr>
            <p:cNvSpPr/>
            <p:nvPr/>
          </p:nvSpPr>
          <p:spPr>
            <a:xfrm>
              <a:off x="5033630" y="3258559"/>
              <a:ext cx="24926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Rectangle: Rounded Corners 382">
              <a:extLst>
                <a:ext uri="{FF2B5EF4-FFF2-40B4-BE49-F238E27FC236}">
                  <a16:creationId xmlns:a16="http://schemas.microsoft.com/office/drawing/2014/main" id="{01ECCEDE-832F-2A48-A684-F2AE3BDF3626}"/>
                </a:ext>
              </a:extLst>
            </p:cNvPr>
            <p:cNvSpPr/>
            <p:nvPr/>
          </p:nvSpPr>
          <p:spPr>
            <a:xfrm>
              <a:off x="4800805" y="3258559"/>
              <a:ext cx="21095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Rectangle: Rounded Corners 383">
              <a:extLst>
                <a:ext uri="{FF2B5EF4-FFF2-40B4-BE49-F238E27FC236}">
                  <a16:creationId xmlns:a16="http://schemas.microsoft.com/office/drawing/2014/main" id="{3EA65F44-CA04-A663-AB69-7129845AB527}"/>
                </a:ext>
              </a:extLst>
            </p:cNvPr>
            <p:cNvSpPr/>
            <p:nvPr/>
          </p:nvSpPr>
          <p:spPr>
            <a:xfrm>
              <a:off x="5033630" y="3356899"/>
              <a:ext cx="16213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Rectangle: Rounded Corners 384">
              <a:extLst>
                <a:ext uri="{FF2B5EF4-FFF2-40B4-BE49-F238E27FC236}">
                  <a16:creationId xmlns:a16="http://schemas.microsoft.com/office/drawing/2014/main" id="{DCFACB3F-F58C-C237-6E11-66F872A40C07}"/>
                </a:ext>
              </a:extLst>
            </p:cNvPr>
            <p:cNvSpPr/>
            <p:nvPr/>
          </p:nvSpPr>
          <p:spPr>
            <a:xfrm>
              <a:off x="4784545" y="3356899"/>
              <a:ext cx="22721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Rectangle: Rounded Corners 385">
              <a:extLst>
                <a:ext uri="{FF2B5EF4-FFF2-40B4-BE49-F238E27FC236}">
                  <a16:creationId xmlns:a16="http://schemas.microsoft.com/office/drawing/2014/main" id="{F0FFF51B-700A-439E-3765-56F89632EF17}"/>
                </a:ext>
              </a:extLst>
            </p:cNvPr>
            <p:cNvSpPr/>
            <p:nvPr/>
          </p:nvSpPr>
          <p:spPr>
            <a:xfrm>
              <a:off x="4968550" y="3455239"/>
              <a:ext cx="12340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Rectangle: Rounded Corners 386">
              <a:extLst>
                <a:ext uri="{FF2B5EF4-FFF2-40B4-BE49-F238E27FC236}">
                  <a16:creationId xmlns:a16="http://schemas.microsoft.com/office/drawing/2014/main" id="{82BBA817-2158-FCDA-E962-3C7B4BBD2904}"/>
                </a:ext>
              </a:extLst>
            </p:cNvPr>
            <p:cNvSpPr/>
            <p:nvPr/>
          </p:nvSpPr>
          <p:spPr>
            <a:xfrm>
              <a:off x="4820823" y="3455239"/>
              <a:ext cx="12412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Rectangle: Rounded Corners 387">
              <a:extLst>
                <a:ext uri="{FF2B5EF4-FFF2-40B4-BE49-F238E27FC236}">
                  <a16:creationId xmlns:a16="http://schemas.microsoft.com/office/drawing/2014/main" id="{ED65B748-4B54-9012-A3E5-07F46B12D369}"/>
                </a:ext>
              </a:extLst>
            </p:cNvPr>
            <p:cNvSpPr/>
            <p:nvPr/>
          </p:nvSpPr>
          <p:spPr>
            <a:xfrm>
              <a:off x="4853823" y="3553168"/>
              <a:ext cx="17980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Rectangle: Rounded Corners 388">
              <a:extLst>
                <a:ext uri="{FF2B5EF4-FFF2-40B4-BE49-F238E27FC236}">
                  <a16:creationId xmlns:a16="http://schemas.microsoft.com/office/drawing/2014/main" id="{8FAB776F-5033-5534-9AC1-5765ECADBFAE}"/>
                </a:ext>
              </a:extLst>
            </p:cNvPr>
            <p:cNvSpPr/>
            <p:nvPr/>
          </p:nvSpPr>
          <p:spPr>
            <a:xfrm>
              <a:off x="4889061" y="3653432"/>
              <a:ext cx="12269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Rectangle: Rounded Corners 389">
              <a:extLst>
                <a:ext uri="{FF2B5EF4-FFF2-40B4-BE49-F238E27FC236}">
                  <a16:creationId xmlns:a16="http://schemas.microsoft.com/office/drawing/2014/main" id="{9C61978D-53B2-A2AC-C3D4-191A9FA1FBFB}"/>
                </a:ext>
              </a:extLst>
            </p:cNvPr>
            <p:cNvSpPr/>
            <p:nvPr/>
          </p:nvSpPr>
          <p:spPr>
            <a:xfrm>
              <a:off x="2423510" y="3873074"/>
              <a:ext cx="9609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2C86BA74-74FF-A2F9-77F0-24DF84B4AB0C}"/>
                </a:ext>
              </a:extLst>
            </p:cNvPr>
            <p:cNvSpPr/>
            <p:nvPr/>
          </p:nvSpPr>
          <p:spPr>
            <a:xfrm>
              <a:off x="4380003" y="6585753"/>
              <a:ext cx="13340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: Rounded Corners 391">
              <a:extLst>
                <a:ext uri="{FF2B5EF4-FFF2-40B4-BE49-F238E27FC236}">
                  <a16:creationId xmlns:a16="http://schemas.microsoft.com/office/drawing/2014/main" id="{8870B4A9-923D-E995-6051-FF3E7EAAC341}"/>
                </a:ext>
              </a:extLst>
            </p:cNvPr>
            <p:cNvSpPr/>
            <p:nvPr/>
          </p:nvSpPr>
          <p:spPr>
            <a:xfrm>
              <a:off x="4333890" y="6480088"/>
              <a:ext cx="148486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: Rounded Corners 392">
              <a:extLst>
                <a:ext uri="{FF2B5EF4-FFF2-40B4-BE49-F238E27FC236}">
                  <a16:creationId xmlns:a16="http://schemas.microsoft.com/office/drawing/2014/main" id="{5BDE28B4-B365-C650-25C3-C0F58AB4CD72}"/>
                </a:ext>
              </a:extLst>
            </p:cNvPr>
            <p:cNvSpPr/>
            <p:nvPr/>
          </p:nvSpPr>
          <p:spPr>
            <a:xfrm>
              <a:off x="4300562" y="6374423"/>
              <a:ext cx="1236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A34B19D5-D183-250B-AD2F-E548361155FD}"/>
                </a:ext>
              </a:extLst>
            </p:cNvPr>
            <p:cNvSpPr/>
            <p:nvPr/>
          </p:nvSpPr>
          <p:spPr>
            <a:xfrm>
              <a:off x="4441857" y="6374423"/>
              <a:ext cx="1236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: Rounded Corners 394">
              <a:extLst>
                <a:ext uri="{FF2B5EF4-FFF2-40B4-BE49-F238E27FC236}">
                  <a16:creationId xmlns:a16="http://schemas.microsoft.com/office/drawing/2014/main" id="{919F1BDC-1FFA-C379-D93C-AFE054861049}"/>
                </a:ext>
              </a:extLst>
            </p:cNvPr>
            <p:cNvSpPr/>
            <p:nvPr/>
          </p:nvSpPr>
          <p:spPr>
            <a:xfrm>
              <a:off x="4282878" y="6272569"/>
              <a:ext cx="1236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: Rounded Corners 395">
              <a:extLst>
                <a:ext uri="{FF2B5EF4-FFF2-40B4-BE49-F238E27FC236}">
                  <a16:creationId xmlns:a16="http://schemas.microsoft.com/office/drawing/2014/main" id="{7BD2F92C-D4C5-1F5F-1167-D552DA15DD21}"/>
                </a:ext>
              </a:extLst>
            </p:cNvPr>
            <p:cNvSpPr/>
            <p:nvPr/>
          </p:nvSpPr>
          <p:spPr>
            <a:xfrm>
              <a:off x="4424172" y="6272569"/>
              <a:ext cx="1236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EC9B2428-FF22-96DF-B863-62A3FFC747FE}"/>
                </a:ext>
              </a:extLst>
            </p:cNvPr>
            <p:cNvSpPr/>
            <p:nvPr/>
          </p:nvSpPr>
          <p:spPr>
            <a:xfrm>
              <a:off x="4344682" y="6170714"/>
              <a:ext cx="1236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: Rounded Corners 397">
              <a:extLst>
                <a:ext uri="{FF2B5EF4-FFF2-40B4-BE49-F238E27FC236}">
                  <a16:creationId xmlns:a16="http://schemas.microsoft.com/office/drawing/2014/main" id="{17E42CA5-478A-30F4-3FBE-563FA9053B59}"/>
                </a:ext>
              </a:extLst>
            </p:cNvPr>
            <p:cNvSpPr/>
            <p:nvPr/>
          </p:nvSpPr>
          <p:spPr>
            <a:xfrm>
              <a:off x="4485977" y="6170714"/>
              <a:ext cx="1236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: Rounded Corners 398">
              <a:extLst>
                <a:ext uri="{FF2B5EF4-FFF2-40B4-BE49-F238E27FC236}">
                  <a16:creationId xmlns:a16="http://schemas.microsoft.com/office/drawing/2014/main" id="{E2E2536B-5870-45CF-A44A-C7F6EF84B163}"/>
                </a:ext>
              </a:extLst>
            </p:cNvPr>
            <p:cNvSpPr/>
            <p:nvPr/>
          </p:nvSpPr>
          <p:spPr>
            <a:xfrm>
              <a:off x="4372115" y="6068860"/>
              <a:ext cx="1236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: Rounded Corners 399">
              <a:extLst>
                <a:ext uri="{FF2B5EF4-FFF2-40B4-BE49-F238E27FC236}">
                  <a16:creationId xmlns:a16="http://schemas.microsoft.com/office/drawing/2014/main" id="{5FA39F9D-851A-C2BE-2125-B9D7DAB7CD3C}"/>
                </a:ext>
              </a:extLst>
            </p:cNvPr>
            <p:cNvSpPr/>
            <p:nvPr/>
          </p:nvSpPr>
          <p:spPr>
            <a:xfrm>
              <a:off x="4513409" y="6068860"/>
              <a:ext cx="1236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39F36FD5-4C7C-9D47-121E-8D7BBF8F2437}"/>
                </a:ext>
              </a:extLst>
            </p:cNvPr>
            <p:cNvSpPr/>
            <p:nvPr/>
          </p:nvSpPr>
          <p:spPr>
            <a:xfrm>
              <a:off x="4399850" y="5959385"/>
              <a:ext cx="12361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: Rounded Corners 401">
              <a:extLst>
                <a:ext uri="{FF2B5EF4-FFF2-40B4-BE49-F238E27FC236}">
                  <a16:creationId xmlns:a16="http://schemas.microsoft.com/office/drawing/2014/main" id="{6DAF3C90-C27D-9DF5-4336-DB73C1B4DC80}"/>
                </a:ext>
              </a:extLst>
            </p:cNvPr>
            <p:cNvSpPr/>
            <p:nvPr/>
          </p:nvSpPr>
          <p:spPr>
            <a:xfrm>
              <a:off x="4541144" y="5959385"/>
              <a:ext cx="10974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: Rounded Corners 402">
              <a:extLst>
                <a:ext uri="{FF2B5EF4-FFF2-40B4-BE49-F238E27FC236}">
                  <a16:creationId xmlns:a16="http://schemas.microsoft.com/office/drawing/2014/main" id="{D2C06DBE-E781-A986-05A7-D83BA3A7B2D7}"/>
                </a:ext>
              </a:extLst>
            </p:cNvPr>
            <p:cNvSpPr/>
            <p:nvPr/>
          </p:nvSpPr>
          <p:spPr>
            <a:xfrm>
              <a:off x="4668573" y="5959385"/>
              <a:ext cx="15224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: Rounded Corners 403">
              <a:extLst>
                <a:ext uri="{FF2B5EF4-FFF2-40B4-BE49-F238E27FC236}">
                  <a16:creationId xmlns:a16="http://schemas.microsoft.com/office/drawing/2014/main" id="{3AF855E0-1CC7-AE10-2376-F1A3A318D5D6}"/>
                </a:ext>
              </a:extLst>
            </p:cNvPr>
            <p:cNvSpPr/>
            <p:nvPr/>
          </p:nvSpPr>
          <p:spPr>
            <a:xfrm>
              <a:off x="4399850" y="5857530"/>
              <a:ext cx="16561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: Rounded Corners 404">
              <a:extLst>
                <a:ext uri="{FF2B5EF4-FFF2-40B4-BE49-F238E27FC236}">
                  <a16:creationId xmlns:a16="http://schemas.microsoft.com/office/drawing/2014/main" id="{3FEA9C3E-EFE9-0994-C2FE-A42158EFB4C0}"/>
                </a:ext>
              </a:extLst>
            </p:cNvPr>
            <p:cNvSpPr/>
            <p:nvPr/>
          </p:nvSpPr>
          <p:spPr>
            <a:xfrm>
              <a:off x="4589789" y="5857530"/>
              <a:ext cx="30359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: Rounded Corners 405">
              <a:extLst>
                <a:ext uri="{FF2B5EF4-FFF2-40B4-BE49-F238E27FC236}">
                  <a16:creationId xmlns:a16="http://schemas.microsoft.com/office/drawing/2014/main" id="{4D0F7E12-59E1-F33C-79ED-559698DD7954}"/>
                </a:ext>
              </a:extLst>
            </p:cNvPr>
            <p:cNvSpPr/>
            <p:nvPr/>
          </p:nvSpPr>
          <p:spPr>
            <a:xfrm>
              <a:off x="4443970" y="5748055"/>
              <a:ext cx="16561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: Rounded Corners 406">
              <a:extLst>
                <a:ext uri="{FF2B5EF4-FFF2-40B4-BE49-F238E27FC236}">
                  <a16:creationId xmlns:a16="http://schemas.microsoft.com/office/drawing/2014/main" id="{E1E595A4-77E4-1D84-B8BB-A42F67FA5A8D}"/>
                </a:ext>
              </a:extLst>
            </p:cNvPr>
            <p:cNvSpPr/>
            <p:nvPr/>
          </p:nvSpPr>
          <p:spPr>
            <a:xfrm>
              <a:off x="4633909" y="5748055"/>
              <a:ext cx="303591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: Rounded Corners 407">
              <a:extLst>
                <a:ext uri="{FF2B5EF4-FFF2-40B4-BE49-F238E27FC236}">
                  <a16:creationId xmlns:a16="http://schemas.microsoft.com/office/drawing/2014/main" id="{F6CB9A8E-D6AB-DB25-FE48-A8C9E95ACCC7}"/>
                </a:ext>
              </a:extLst>
            </p:cNvPr>
            <p:cNvSpPr/>
            <p:nvPr/>
          </p:nvSpPr>
          <p:spPr>
            <a:xfrm>
              <a:off x="4442061" y="5646201"/>
              <a:ext cx="16561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: Rounded Corners 408">
              <a:extLst>
                <a:ext uri="{FF2B5EF4-FFF2-40B4-BE49-F238E27FC236}">
                  <a16:creationId xmlns:a16="http://schemas.microsoft.com/office/drawing/2014/main" id="{134056F0-FA32-7168-3518-5205BE467FDD}"/>
                </a:ext>
              </a:extLst>
            </p:cNvPr>
            <p:cNvSpPr/>
            <p:nvPr/>
          </p:nvSpPr>
          <p:spPr>
            <a:xfrm>
              <a:off x="4633909" y="5646201"/>
              <a:ext cx="228920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: Rounded Corners 409">
              <a:extLst>
                <a:ext uri="{FF2B5EF4-FFF2-40B4-BE49-F238E27FC236}">
                  <a16:creationId xmlns:a16="http://schemas.microsoft.com/office/drawing/2014/main" id="{28995AE7-594A-0D57-2F19-3864AC553E5A}"/>
                </a:ext>
              </a:extLst>
            </p:cNvPr>
            <p:cNvSpPr/>
            <p:nvPr/>
          </p:nvSpPr>
          <p:spPr>
            <a:xfrm>
              <a:off x="4889061" y="5646201"/>
              <a:ext cx="20862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: Rounded Corners 410">
              <a:extLst>
                <a:ext uri="{FF2B5EF4-FFF2-40B4-BE49-F238E27FC236}">
                  <a16:creationId xmlns:a16="http://schemas.microsoft.com/office/drawing/2014/main" id="{16E11390-83D4-3565-F45B-69674E79D96F}"/>
                </a:ext>
              </a:extLst>
            </p:cNvPr>
            <p:cNvSpPr/>
            <p:nvPr/>
          </p:nvSpPr>
          <p:spPr>
            <a:xfrm>
              <a:off x="4380003" y="5536726"/>
              <a:ext cx="288568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: Rounded Corners 411">
              <a:extLst>
                <a:ext uri="{FF2B5EF4-FFF2-40B4-BE49-F238E27FC236}">
                  <a16:creationId xmlns:a16="http://schemas.microsoft.com/office/drawing/2014/main" id="{B6F91C2B-1029-3F5B-2AE5-38E17F826E67}"/>
                </a:ext>
              </a:extLst>
            </p:cNvPr>
            <p:cNvSpPr/>
            <p:nvPr/>
          </p:nvSpPr>
          <p:spPr>
            <a:xfrm>
              <a:off x="4704350" y="5536726"/>
              <a:ext cx="391423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: Rounded Corners 412">
              <a:extLst>
                <a:ext uri="{FF2B5EF4-FFF2-40B4-BE49-F238E27FC236}">
                  <a16:creationId xmlns:a16="http://schemas.microsoft.com/office/drawing/2014/main" id="{47CF8641-36E2-8E1B-5C5D-CE1FE9B1B7BA}"/>
                </a:ext>
              </a:extLst>
            </p:cNvPr>
            <p:cNvSpPr/>
            <p:nvPr/>
          </p:nvSpPr>
          <p:spPr>
            <a:xfrm>
              <a:off x="4282878" y="5427251"/>
              <a:ext cx="22460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Rectangle: Rounded Corners 413">
              <a:extLst>
                <a:ext uri="{FF2B5EF4-FFF2-40B4-BE49-F238E27FC236}">
                  <a16:creationId xmlns:a16="http://schemas.microsoft.com/office/drawing/2014/main" id="{852C0330-7E9B-BE8B-4784-D231E34BCE1D}"/>
                </a:ext>
              </a:extLst>
            </p:cNvPr>
            <p:cNvSpPr/>
            <p:nvPr/>
          </p:nvSpPr>
          <p:spPr>
            <a:xfrm>
              <a:off x="4541144" y="5427251"/>
              <a:ext cx="62547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: Rounded Corners 414">
              <a:extLst>
                <a:ext uri="{FF2B5EF4-FFF2-40B4-BE49-F238E27FC236}">
                  <a16:creationId xmlns:a16="http://schemas.microsoft.com/office/drawing/2014/main" id="{5AF95C08-4F6B-E299-A258-71E4702CDDBE}"/>
                </a:ext>
              </a:extLst>
            </p:cNvPr>
            <p:cNvSpPr/>
            <p:nvPr/>
          </p:nvSpPr>
          <p:spPr>
            <a:xfrm>
              <a:off x="4223187" y="5317775"/>
              <a:ext cx="39212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Rectangle: Rounded Corners 415">
              <a:extLst>
                <a:ext uri="{FF2B5EF4-FFF2-40B4-BE49-F238E27FC236}">
                  <a16:creationId xmlns:a16="http://schemas.microsoft.com/office/drawing/2014/main" id="{977E201E-0500-5013-6A0D-8A1997B61BDF}"/>
                </a:ext>
              </a:extLst>
            </p:cNvPr>
            <p:cNvSpPr/>
            <p:nvPr/>
          </p:nvSpPr>
          <p:spPr>
            <a:xfrm>
              <a:off x="4650888" y="5317775"/>
              <a:ext cx="515735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: Rounded Corners 416">
              <a:extLst>
                <a:ext uri="{FF2B5EF4-FFF2-40B4-BE49-F238E27FC236}">
                  <a16:creationId xmlns:a16="http://schemas.microsoft.com/office/drawing/2014/main" id="{E043E7DE-04C2-2FA9-5F27-EB2751FA27CD}"/>
                </a:ext>
              </a:extLst>
            </p:cNvPr>
            <p:cNvSpPr/>
            <p:nvPr/>
          </p:nvSpPr>
          <p:spPr>
            <a:xfrm>
              <a:off x="4261375" y="5208300"/>
              <a:ext cx="30409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8" name="Rectangle: Rounded Corners 417">
              <a:extLst>
                <a:ext uri="{FF2B5EF4-FFF2-40B4-BE49-F238E27FC236}">
                  <a16:creationId xmlns:a16="http://schemas.microsoft.com/office/drawing/2014/main" id="{888069B0-E8A7-9BE2-2DE3-5CB2F2BEB994}"/>
                </a:ext>
              </a:extLst>
            </p:cNvPr>
            <p:cNvSpPr/>
            <p:nvPr/>
          </p:nvSpPr>
          <p:spPr>
            <a:xfrm>
              <a:off x="4596016" y="5208300"/>
              <a:ext cx="318367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: Rounded Corners 418">
              <a:extLst>
                <a:ext uri="{FF2B5EF4-FFF2-40B4-BE49-F238E27FC236}">
                  <a16:creationId xmlns:a16="http://schemas.microsoft.com/office/drawing/2014/main" id="{A1FD2475-538A-BE54-4A3B-51E83BF675EE}"/>
                </a:ext>
              </a:extLst>
            </p:cNvPr>
            <p:cNvSpPr/>
            <p:nvPr/>
          </p:nvSpPr>
          <p:spPr>
            <a:xfrm>
              <a:off x="4300562" y="5098825"/>
              <a:ext cx="26490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0" name="Rectangle: Rounded Corners 419">
              <a:extLst>
                <a:ext uri="{FF2B5EF4-FFF2-40B4-BE49-F238E27FC236}">
                  <a16:creationId xmlns:a16="http://schemas.microsoft.com/office/drawing/2014/main" id="{E45997BC-925B-A686-15DA-A05ADA7F5B96}"/>
                </a:ext>
              </a:extLst>
            </p:cNvPr>
            <p:cNvSpPr/>
            <p:nvPr/>
          </p:nvSpPr>
          <p:spPr>
            <a:xfrm>
              <a:off x="4596016" y="5098825"/>
              <a:ext cx="188529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: Rounded Corners 420">
              <a:extLst>
                <a:ext uri="{FF2B5EF4-FFF2-40B4-BE49-F238E27FC236}">
                  <a16:creationId xmlns:a16="http://schemas.microsoft.com/office/drawing/2014/main" id="{8F14489B-F625-53DE-1001-9CD351350FEE}"/>
                </a:ext>
              </a:extLst>
            </p:cNvPr>
            <p:cNvSpPr/>
            <p:nvPr/>
          </p:nvSpPr>
          <p:spPr>
            <a:xfrm>
              <a:off x="4380957" y="4985244"/>
              <a:ext cx="26490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: Rounded Corners 421">
              <a:extLst>
                <a:ext uri="{FF2B5EF4-FFF2-40B4-BE49-F238E27FC236}">
                  <a16:creationId xmlns:a16="http://schemas.microsoft.com/office/drawing/2014/main" id="{EC43F839-C284-0311-D344-E052D913AA65}"/>
                </a:ext>
              </a:extLst>
            </p:cNvPr>
            <p:cNvSpPr/>
            <p:nvPr/>
          </p:nvSpPr>
          <p:spPr>
            <a:xfrm>
              <a:off x="4329412" y="4876561"/>
              <a:ext cx="152964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: Rounded Corners 422">
              <a:extLst>
                <a:ext uri="{FF2B5EF4-FFF2-40B4-BE49-F238E27FC236}">
                  <a16:creationId xmlns:a16="http://schemas.microsoft.com/office/drawing/2014/main" id="{7FCA0A55-D553-CFCC-E199-9B9B0B89F4B9}"/>
                </a:ext>
              </a:extLst>
            </p:cNvPr>
            <p:cNvSpPr/>
            <p:nvPr/>
          </p:nvSpPr>
          <p:spPr>
            <a:xfrm>
              <a:off x="4609586" y="6480088"/>
              <a:ext cx="10381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: Rounded Corners 444">
              <a:extLst>
                <a:ext uri="{FF2B5EF4-FFF2-40B4-BE49-F238E27FC236}">
                  <a16:creationId xmlns:a16="http://schemas.microsoft.com/office/drawing/2014/main" id="{3AC2A64C-971D-7055-D6ED-8C89CEAD4EC2}"/>
                </a:ext>
              </a:extLst>
            </p:cNvPr>
            <p:cNvSpPr/>
            <p:nvPr/>
          </p:nvSpPr>
          <p:spPr>
            <a:xfrm>
              <a:off x="7307600" y="6374423"/>
              <a:ext cx="103812" cy="7702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0" name="Oval 449">
            <a:extLst>
              <a:ext uri="{FF2B5EF4-FFF2-40B4-BE49-F238E27FC236}">
                <a16:creationId xmlns:a16="http://schemas.microsoft.com/office/drawing/2014/main" id="{8DAD4D8C-88AD-1283-DF78-F1CB3F7CAEE8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id="{10C40DE8-EC10-B2E7-F796-4541E5C8711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D17385A0-28BD-6C86-BC9F-0D8EF0E51B26}"/>
              </a:ext>
            </a:extLst>
          </p:cNvPr>
          <p:cNvSpPr txBox="1"/>
          <p:nvPr/>
        </p:nvSpPr>
        <p:spPr>
          <a:xfrm>
            <a:off x="3677652" y="87814"/>
            <a:ext cx="4836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Covid-19 </a:t>
            </a:r>
          </a:p>
          <a:p>
            <a:pPr algn="ctr"/>
            <a:r>
              <a:rPr lang="en-US" sz="4800" b="1" dirty="0">
                <a:latin typeface="Tw Cen MT" panose="020B0602020104020603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22701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41465DCF-7478-4ED4-84AC-7F5E7731190B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BD0559-8311-1460-5784-D0928D21BEE3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CEE3580-F761-8DE5-498E-F6B0396F8BD6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D27C845-6CF2-21B2-B4AC-05793036F8A7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7D6C3F-792F-9CBB-C4F1-52CC579C27CB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0BF412-984F-5668-4C35-8B1D3A28F08A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753109C-F0F2-7DB7-B4EC-974B45B54CC8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7DF42A-1D3C-FCC4-363D-8D4A788962CF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1EAF73A-053E-DDF8-8C04-C4668F66E1DA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F508C0-1307-5AEC-779E-D2C069C49E1F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D915C2D-3DC8-3083-4AFF-6AC2DB45306B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5A4260-3E4E-9E07-DFD7-A4BC0D18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299" y="8536980"/>
            <a:ext cx="2598901" cy="2092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71E78-8F9E-164D-F3BE-1DD3CD30E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926" y="1047750"/>
            <a:ext cx="1756029" cy="1047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06A9E-C119-A889-51D8-C2A998EC0E32}"/>
              </a:ext>
            </a:extLst>
          </p:cNvPr>
          <p:cNvSpPr txBox="1"/>
          <p:nvPr/>
        </p:nvSpPr>
        <p:spPr>
          <a:xfrm>
            <a:off x="466725" y="539918"/>
            <a:ext cx="113432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Communication Protocols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7FE77-F6CE-F12D-4C8C-64E20349FB4D}"/>
              </a:ext>
            </a:extLst>
          </p:cNvPr>
          <p:cNvSpPr txBox="1"/>
          <p:nvPr/>
        </p:nvSpPr>
        <p:spPr>
          <a:xfrm>
            <a:off x="14044575" y="2245606"/>
            <a:ext cx="4754282" cy="2838119"/>
          </a:xfrm>
          <a:custGeom>
            <a:avLst/>
            <a:gdLst/>
            <a:ahLst/>
            <a:cxnLst/>
            <a:rect l="l" t="t" r="r" b="b"/>
            <a:pathLst>
              <a:path w="4673983" h="2670552">
                <a:moveTo>
                  <a:pt x="2062536" y="2315147"/>
                </a:moveTo>
                <a:cubicBezTo>
                  <a:pt x="2072995" y="2315139"/>
                  <a:pt x="2082199" y="2319253"/>
                  <a:pt x="2090148" y="2327490"/>
                </a:cubicBezTo>
                <a:cubicBezTo>
                  <a:pt x="2098096" y="2335727"/>
                  <a:pt x="2102280" y="2348138"/>
                  <a:pt x="2102698" y="2364724"/>
                </a:cubicBezTo>
                <a:lnTo>
                  <a:pt x="2102698" y="2406482"/>
                </a:lnTo>
                <a:cubicBezTo>
                  <a:pt x="2102117" y="2424321"/>
                  <a:pt x="2097541" y="2437032"/>
                  <a:pt x="2088969" y="2444616"/>
                </a:cubicBezTo>
                <a:cubicBezTo>
                  <a:pt x="2080397" y="2452199"/>
                  <a:pt x="2071313" y="2455888"/>
                  <a:pt x="2061717" y="2455683"/>
                </a:cubicBezTo>
                <a:cubicBezTo>
                  <a:pt x="2047253" y="2455401"/>
                  <a:pt x="2036018" y="2449101"/>
                  <a:pt x="2028009" y="2436784"/>
                </a:cubicBezTo>
                <a:cubicBezTo>
                  <a:pt x="2020000" y="2424467"/>
                  <a:pt x="2015936" y="2407822"/>
                  <a:pt x="2015817" y="2386849"/>
                </a:cubicBezTo>
                <a:cubicBezTo>
                  <a:pt x="2015817" y="2366474"/>
                  <a:pt x="2019710" y="2349555"/>
                  <a:pt x="2027497" y="2336094"/>
                </a:cubicBezTo>
                <a:cubicBezTo>
                  <a:pt x="2035283" y="2322633"/>
                  <a:pt x="2046963" y="2315651"/>
                  <a:pt x="2062536" y="2315147"/>
                </a:cubicBezTo>
                <a:close/>
                <a:moveTo>
                  <a:pt x="2969973" y="2309004"/>
                </a:moveTo>
                <a:cubicBezTo>
                  <a:pt x="2979879" y="2309216"/>
                  <a:pt x="2987707" y="2312025"/>
                  <a:pt x="2993454" y="2317431"/>
                </a:cubicBezTo>
                <a:cubicBezTo>
                  <a:pt x="2999202" y="2322836"/>
                  <a:pt x="3003265" y="2329563"/>
                  <a:pt x="3005643" y="2337610"/>
                </a:cubicBezTo>
                <a:cubicBezTo>
                  <a:pt x="3008021" y="2345658"/>
                  <a:pt x="3009109" y="2353751"/>
                  <a:pt x="3008907" y="2361890"/>
                </a:cubicBezTo>
                <a:lnTo>
                  <a:pt x="2926940" y="2361890"/>
                </a:lnTo>
                <a:cubicBezTo>
                  <a:pt x="2927449" y="2354138"/>
                  <a:pt x="2929255" y="2346227"/>
                  <a:pt x="2932359" y="2338157"/>
                </a:cubicBezTo>
                <a:cubicBezTo>
                  <a:pt x="2935463" y="2330087"/>
                  <a:pt x="2940093" y="2323269"/>
                  <a:pt x="2946248" y="2317704"/>
                </a:cubicBezTo>
                <a:cubicBezTo>
                  <a:pt x="2952403" y="2312139"/>
                  <a:pt x="2960311" y="2309239"/>
                  <a:pt x="2969973" y="2309004"/>
                </a:cubicBezTo>
                <a:close/>
                <a:moveTo>
                  <a:pt x="1826973" y="2309004"/>
                </a:moveTo>
                <a:cubicBezTo>
                  <a:pt x="1836879" y="2309216"/>
                  <a:pt x="1844707" y="2312025"/>
                  <a:pt x="1850454" y="2317431"/>
                </a:cubicBezTo>
                <a:cubicBezTo>
                  <a:pt x="1856202" y="2322836"/>
                  <a:pt x="1860265" y="2329563"/>
                  <a:pt x="1862643" y="2337610"/>
                </a:cubicBezTo>
                <a:cubicBezTo>
                  <a:pt x="1865021" y="2345658"/>
                  <a:pt x="1866109" y="2353751"/>
                  <a:pt x="1865907" y="2361890"/>
                </a:cubicBezTo>
                <a:lnTo>
                  <a:pt x="1783940" y="2361890"/>
                </a:lnTo>
                <a:cubicBezTo>
                  <a:pt x="1784449" y="2354138"/>
                  <a:pt x="1786255" y="2346227"/>
                  <a:pt x="1789359" y="2338157"/>
                </a:cubicBezTo>
                <a:cubicBezTo>
                  <a:pt x="1792463" y="2330087"/>
                  <a:pt x="1797093" y="2323269"/>
                  <a:pt x="1803248" y="2317704"/>
                </a:cubicBezTo>
                <a:cubicBezTo>
                  <a:pt x="1809403" y="2312139"/>
                  <a:pt x="1817311" y="2309239"/>
                  <a:pt x="1826973" y="2309004"/>
                </a:cubicBezTo>
                <a:close/>
                <a:moveTo>
                  <a:pt x="2519579" y="2271783"/>
                </a:moveTo>
                <a:lnTo>
                  <a:pt x="2519579" y="2499866"/>
                </a:lnTo>
                <a:lnTo>
                  <a:pt x="2580145" y="2499866"/>
                </a:lnTo>
                <a:lnTo>
                  <a:pt x="2580145" y="2271783"/>
                </a:lnTo>
                <a:close/>
                <a:moveTo>
                  <a:pt x="2214779" y="2271783"/>
                </a:moveTo>
                <a:lnTo>
                  <a:pt x="2214779" y="2499866"/>
                </a:lnTo>
                <a:lnTo>
                  <a:pt x="2275345" y="2499866"/>
                </a:lnTo>
                <a:lnTo>
                  <a:pt x="2275345" y="2271783"/>
                </a:lnTo>
                <a:close/>
                <a:moveTo>
                  <a:pt x="2754694" y="2267278"/>
                </a:moveTo>
                <a:cubicBezTo>
                  <a:pt x="2738061" y="2267517"/>
                  <a:pt x="2724194" y="2271243"/>
                  <a:pt x="2713095" y="2278454"/>
                </a:cubicBezTo>
                <a:cubicBezTo>
                  <a:pt x="2701995" y="2285665"/>
                  <a:pt x="2693869" y="2293697"/>
                  <a:pt x="2688716" y="2302550"/>
                </a:cubicBezTo>
                <a:lnTo>
                  <a:pt x="2687488" y="2302550"/>
                </a:lnTo>
                <a:lnTo>
                  <a:pt x="2684623" y="2271783"/>
                </a:lnTo>
                <a:lnTo>
                  <a:pt x="2632240" y="2271783"/>
                </a:lnTo>
                <a:cubicBezTo>
                  <a:pt x="2632667" y="2281766"/>
                  <a:pt x="2633043" y="2292363"/>
                  <a:pt x="2633367" y="2303576"/>
                </a:cubicBezTo>
                <a:cubicBezTo>
                  <a:pt x="2633691" y="2314788"/>
                  <a:pt x="2633862" y="2327027"/>
                  <a:pt x="2633879" y="2340290"/>
                </a:cubicBezTo>
                <a:lnTo>
                  <a:pt x="2633879" y="2499866"/>
                </a:lnTo>
                <a:lnTo>
                  <a:pt x="2694445" y="2499866"/>
                </a:lnTo>
                <a:lnTo>
                  <a:pt x="2694445" y="2364083"/>
                </a:lnTo>
                <a:cubicBezTo>
                  <a:pt x="2695042" y="2346975"/>
                  <a:pt x="2699482" y="2334766"/>
                  <a:pt x="2707765" y="2327459"/>
                </a:cubicBezTo>
                <a:cubicBezTo>
                  <a:pt x="2716048" y="2320152"/>
                  <a:pt x="2724587" y="2316594"/>
                  <a:pt x="2733381" y="2316785"/>
                </a:cubicBezTo>
                <a:cubicBezTo>
                  <a:pt x="2746130" y="2317127"/>
                  <a:pt x="2755164" y="2321973"/>
                  <a:pt x="2760483" y="2331325"/>
                </a:cubicBezTo>
                <a:cubicBezTo>
                  <a:pt x="2765803" y="2340677"/>
                  <a:pt x="2768381" y="2352487"/>
                  <a:pt x="2768219" y="2366754"/>
                </a:cubicBezTo>
                <a:lnTo>
                  <a:pt x="2768219" y="2499866"/>
                </a:lnTo>
                <a:lnTo>
                  <a:pt x="2828785" y="2499866"/>
                </a:lnTo>
                <a:lnTo>
                  <a:pt x="2828785" y="2360200"/>
                </a:lnTo>
                <a:cubicBezTo>
                  <a:pt x="2828308" y="2328384"/>
                  <a:pt x="2821180" y="2304913"/>
                  <a:pt x="2807401" y="2289787"/>
                </a:cubicBezTo>
                <a:cubicBezTo>
                  <a:pt x="2793621" y="2274661"/>
                  <a:pt x="2776052" y="2267158"/>
                  <a:pt x="2754694" y="2267278"/>
                </a:cubicBezTo>
                <a:close/>
                <a:moveTo>
                  <a:pt x="2436336" y="2267278"/>
                </a:moveTo>
                <a:cubicBezTo>
                  <a:pt x="2411140" y="2267502"/>
                  <a:pt x="2389646" y="2272873"/>
                  <a:pt x="2371855" y="2283391"/>
                </a:cubicBezTo>
                <a:cubicBezTo>
                  <a:pt x="2354064" y="2293909"/>
                  <a:pt x="2340459" y="2308228"/>
                  <a:pt x="2331041" y="2326349"/>
                </a:cubicBezTo>
                <a:cubicBezTo>
                  <a:pt x="2321622" y="2344469"/>
                  <a:pt x="2316872" y="2365046"/>
                  <a:pt x="2316791" y="2388078"/>
                </a:cubicBezTo>
                <a:cubicBezTo>
                  <a:pt x="2317208" y="2424632"/>
                  <a:pt x="2327219" y="2453010"/>
                  <a:pt x="2346824" y="2473213"/>
                </a:cubicBezTo>
                <a:cubicBezTo>
                  <a:pt x="2366429" y="2493415"/>
                  <a:pt x="2393126" y="2503665"/>
                  <a:pt x="2426916" y="2503961"/>
                </a:cubicBezTo>
                <a:cubicBezTo>
                  <a:pt x="2439152" y="2503859"/>
                  <a:pt x="2450108" y="2502836"/>
                  <a:pt x="2459784" y="2500893"/>
                </a:cubicBezTo>
                <a:cubicBezTo>
                  <a:pt x="2469461" y="2498949"/>
                  <a:pt x="2476935" y="2496699"/>
                  <a:pt x="2482209" y="2494142"/>
                </a:cubicBezTo>
                <a:lnTo>
                  <a:pt x="2475655" y="2448717"/>
                </a:lnTo>
                <a:cubicBezTo>
                  <a:pt x="2470766" y="2450996"/>
                  <a:pt x="2465288" y="2452789"/>
                  <a:pt x="2459221" y="2454095"/>
                </a:cubicBezTo>
                <a:cubicBezTo>
                  <a:pt x="2453154" y="2455401"/>
                  <a:pt x="2446345" y="2456067"/>
                  <a:pt x="2438794" y="2456092"/>
                </a:cubicBezTo>
                <a:cubicBezTo>
                  <a:pt x="2421037" y="2455947"/>
                  <a:pt x="2406582" y="2449784"/>
                  <a:pt x="2395430" y="2437603"/>
                </a:cubicBezTo>
                <a:cubicBezTo>
                  <a:pt x="2384277" y="2425423"/>
                  <a:pt x="2378526" y="2408095"/>
                  <a:pt x="2378177" y="2385619"/>
                </a:cubicBezTo>
                <a:cubicBezTo>
                  <a:pt x="2378304" y="2365099"/>
                  <a:pt x="2383578" y="2348266"/>
                  <a:pt x="2393996" y="2335121"/>
                </a:cubicBezTo>
                <a:cubicBezTo>
                  <a:pt x="2404415" y="2321976"/>
                  <a:pt x="2419211" y="2315181"/>
                  <a:pt x="2438384" y="2314738"/>
                </a:cubicBezTo>
                <a:cubicBezTo>
                  <a:pt x="2446729" y="2314814"/>
                  <a:pt x="2453794" y="2315583"/>
                  <a:pt x="2459579" y="2317042"/>
                </a:cubicBezTo>
                <a:cubicBezTo>
                  <a:pt x="2465365" y="2318501"/>
                  <a:pt x="2470177" y="2320192"/>
                  <a:pt x="2474017" y="2322112"/>
                </a:cubicBezTo>
                <a:lnTo>
                  <a:pt x="2483847" y="2275879"/>
                </a:lnTo>
                <a:cubicBezTo>
                  <a:pt x="2478795" y="2273727"/>
                  <a:pt x="2472106" y="2271781"/>
                  <a:pt x="2463778" y="2270041"/>
                </a:cubicBezTo>
                <a:cubicBezTo>
                  <a:pt x="2455449" y="2268301"/>
                  <a:pt x="2446303" y="2267380"/>
                  <a:pt x="2436336" y="2267278"/>
                </a:cubicBezTo>
                <a:close/>
                <a:moveTo>
                  <a:pt x="2973661" y="2266869"/>
                </a:moveTo>
                <a:cubicBezTo>
                  <a:pt x="2951351" y="2267161"/>
                  <a:pt x="2932435" y="2272852"/>
                  <a:pt x="2916913" y="2283940"/>
                </a:cubicBezTo>
                <a:cubicBezTo>
                  <a:pt x="2901391" y="2295028"/>
                  <a:pt x="2889578" y="2309757"/>
                  <a:pt x="2881475" y="2328127"/>
                </a:cubicBezTo>
                <a:cubicBezTo>
                  <a:pt x="2873372" y="2346497"/>
                  <a:pt x="2869294" y="2366751"/>
                  <a:pt x="2869241" y="2388889"/>
                </a:cubicBezTo>
                <a:cubicBezTo>
                  <a:pt x="2869444" y="2424697"/>
                  <a:pt x="2879064" y="2452737"/>
                  <a:pt x="2898101" y="2473008"/>
                </a:cubicBezTo>
                <a:cubicBezTo>
                  <a:pt x="2917137" y="2493279"/>
                  <a:pt x="2944373" y="2503597"/>
                  <a:pt x="2979809" y="2503961"/>
                </a:cubicBezTo>
                <a:cubicBezTo>
                  <a:pt x="2994075" y="2503927"/>
                  <a:pt x="3007540" y="2502768"/>
                  <a:pt x="3020205" y="2500484"/>
                </a:cubicBezTo>
                <a:cubicBezTo>
                  <a:pt x="3032869" y="2498200"/>
                  <a:pt x="3043971" y="2494995"/>
                  <a:pt x="3053509" y="2490870"/>
                </a:cubicBezTo>
                <a:lnTo>
                  <a:pt x="3044916" y="2449121"/>
                </a:lnTo>
                <a:cubicBezTo>
                  <a:pt x="3037201" y="2451845"/>
                  <a:pt x="3028795" y="2454083"/>
                  <a:pt x="3019695" y="2455834"/>
                </a:cubicBezTo>
                <a:cubicBezTo>
                  <a:pt x="3010596" y="2457585"/>
                  <a:pt x="3000443" y="2458490"/>
                  <a:pt x="2989235" y="2458550"/>
                </a:cubicBezTo>
                <a:cubicBezTo>
                  <a:pt x="2972397" y="2458712"/>
                  <a:pt x="2958121" y="2454493"/>
                  <a:pt x="2946407" y="2445892"/>
                </a:cubicBezTo>
                <a:cubicBezTo>
                  <a:pt x="2934693" y="2437291"/>
                  <a:pt x="2928204" y="2423336"/>
                  <a:pt x="2926940" y="2404025"/>
                </a:cubicBezTo>
                <a:lnTo>
                  <a:pt x="3063330" y="2404025"/>
                </a:lnTo>
                <a:cubicBezTo>
                  <a:pt x="3063935" y="2400718"/>
                  <a:pt x="3064361" y="2397003"/>
                  <a:pt x="3064609" y="2392878"/>
                </a:cubicBezTo>
                <a:cubicBezTo>
                  <a:pt x="3064856" y="2388753"/>
                  <a:pt x="3064975" y="2384423"/>
                  <a:pt x="3064967" y="2379890"/>
                </a:cubicBezTo>
                <a:cubicBezTo>
                  <a:pt x="3064619" y="2342915"/>
                  <a:pt x="3056313" y="2314859"/>
                  <a:pt x="3040050" y="2295723"/>
                </a:cubicBezTo>
                <a:cubicBezTo>
                  <a:pt x="3023787" y="2276587"/>
                  <a:pt x="3001657" y="2266968"/>
                  <a:pt x="2973661" y="2266869"/>
                </a:cubicBezTo>
                <a:close/>
                <a:moveTo>
                  <a:pt x="1830661" y="2266869"/>
                </a:moveTo>
                <a:cubicBezTo>
                  <a:pt x="1808351" y="2267161"/>
                  <a:pt x="1789435" y="2272852"/>
                  <a:pt x="1773913" y="2283940"/>
                </a:cubicBezTo>
                <a:cubicBezTo>
                  <a:pt x="1758391" y="2295028"/>
                  <a:pt x="1746578" y="2309757"/>
                  <a:pt x="1738475" y="2328127"/>
                </a:cubicBezTo>
                <a:cubicBezTo>
                  <a:pt x="1730372" y="2346497"/>
                  <a:pt x="1726294" y="2366751"/>
                  <a:pt x="1726241" y="2388889"/>
                </a:cubicBezTo>
                <a:cubicBezTo>
                  <a:pt x="1726444" y="2424697"/>
                  <a:pt x="1736064" y="2452737"/>
                  <a:pt x="1755101" y="2473008"/>
                </a:cubicBezTo>
                <a:cubicBezTo>
                  <a:pt x="1774137" y="2493279"/>
                  <a:pt x="1801373" y="2503597"/>
                  <a:pt x="1836809" y="2503961"/>
                </a:cubicBezTo>
                <a:cubicBezTo>
                  <a:pt x="1851075" y="2503927"/>
                  <a:pt x="1864540" y="2502768"/>
                  <a:pt x="1877205" y="2500484"/>
                </a:cubicBezTo>
                <a:cubicBezTo>
                  <a:pt x="1889869" y="2498200"/>
                  <a:pt x="1900971" y="2494995"/>
                  <a:pt x="1910509" y="2490870"/>
                </a:cubicBezTo>
                <a:lnTo>
                  <a:pt x="1901916" y="2449121"/>
                </a:lnTo>
                <a:cubicBezTo>
                  <a:pt x="1894201" y="2451845"/>
                  <a:pt x="1885795" y="2454083"/>
                  <a:pt x="1876695" y="2455834"/>
                </a:cubicBezTo>
                <a:cubicBezTo>
                  <a:pt x="1867596" y="2457585"/>
                  <a:pt x="1857443" y="2458490"/>
                  <a:pt x="1846235" y="2458550"/>
                </a:cubicBezTo>
                <a:cubicBezTo>
                  <a:pt x="1829397" y="2458712"/>
                  <a:pt x="1815122" y="2454493"/>
                  <a:pt x="1803407" y="2445892"/>
                </a:cubicBezTo>
                <a:cubicBezTo>
                  <a:pt x="1791693" y="2437291"/>
                  <a:pt x="1785204" y="2423336"/>
                  <a:pt x="1783940" y="2404025"/>
                </a:cubicBezTo>
                <a:lnTo>
                  <a:pt x="1920330" y="2404025"/>
                </a:lnTo>
                <a:cubicBezTo>
                  <a:pt x="1920935" y="2400718"/>
                  <a:pt x="1921362" y="2397003"/>
                  <a:pt x="1921609" y="2392878"/>
                </a:cubicBezTo>
                <a:cubicBezTo>
                  <a:pt x="1921856" y="2388753"/>
                  <a:pt x="1921976" y="2384423"/>
                  <a:pt x="1921967" y="2379890"/>
                </a:cubicBezTo>
                <a:cubicBezTo>
                  <a:pt x="1921619" y="2342915"/>
                  <a:pt x="1913313" y="2314859"/>
                  <a:pt x="1897050" y="2295723"/>
                </a:cubicBezTo>
                <a:cubicBezTo>
                  <a:pt x="1880787" y="2276587"/>
                  <a:pt x="1858657" y="2266968"/>
                  <a:pt x="1830661" y="2266869"/>
                </a:cubicBezTo>
                <a:close/>
                <a:moveTo>
                  <a:pt x="1392549" y="2184954"/>
                </a:moveTo>
                <a:lnTo>
                  <a:pt x="1371254" y="2499866"/>
                </a:lnTo>
                <a:lnTo>
                  <a:pt x="1426538" y="2499866"/>
                </a:lnTo>
                <a:lnTo>
                  <a:pt x="1432680" y="2378631"/>
                </a:lnTo>
                <a:cubicBezTo>
                  <a:pt x="1433730" y="2358869"/>
                  <a:pt x="1434702" y="2338083"/>
                  <a:pt x="1435598" y="2316274"/>
                </a:cubicBezTo>
                <a:cubicBezTo>
                  <a:pt x="1436494" y="2294464"/>
                  <a:pt x="1437159" y="2273473"/>
                  <a:pt x="1437594" y="2253301"/>
                </a:cubicBezTo>
                <a:lnTo>
                  <a:pt x="1438823" y="2253301"/>
                </a:lnTo>
                <a:cubicBezTo>
                  <a:pt x="1442551" y="2272782"/>
                  <a:pt x="1446766" y="2292595"/>
                  <a:pt x="1451466" y="2312741"/>
                </a:cubicBezTo>
                <a:cubicBezTo>
                  <a:pt x="1456167" y="2332887"/>
                  <a:pt x="1461098" y="2351983"/>
                  <a:pt x="1466260" y="2370030"/>
                </a:cubicBezTo>
                <a:lnTo>
                  <a:pt x="1501068" y="2495360"/>
                </a:lnTo>
                <a:lnTo>
                  <a:pt x="1546932" y="2495360"/>
                </a:lnTo>
                <a:lnTo>
                  <a:pt x="1585426" y="2367982"/>
                </a:lnTo>
                <a:cubicBezTo>
                  <a:pt x="1590818" y="2350149"/>
                  <a:pt x="1596209" y="2331342"/>
                  <a:pt x="1601601" y="2311563"/>
                </a:cubicBezTo>
                <a:cubicBezTo>
                  <a:pt x="1606993" y="2291784"/>
                  <a:pt x="1611976" y="2272364"/>
                  <a:pt x="1616548" y="2253301"/>
                </a:cubicBezTo>
                <a:lnTo>
                  <a:pt x="1617777" y="2253301"/>
                </a:lnTo>
                <a:cubicBezTo>
                  <a:pt x="1617632" y="2269864"/>
                  <a:pt x="1617922" y="2289370"/>
                  <a:pt x="1618647" y="2311819"/>
                </a:cubicBezTo>
                <a:cubicBezTo>
                  <a:pt x="1619372" y="2334269"/>
                  <a:pt x="1620174" y="2356130"/>
                  <a:pt x="1621053" y="2377403"/>
                </a:cubicBezTo>
                <a:lnTo>
                  <a:pt x="1626786" y="2499866"/>
                </a:lnTo>
                <a:lnTo>
                  <a:pt x="1684528" y="2499866"/>
                </a:lnTo>
                <a:lnTo>
                  <a:pt x="1666508" y="2184954"/>
                </a:lnTo>
                <a:lnTo>
                  <a:pt x="1591978" y="2184954"/>
                </a:lnTo>
                <a:lnTo>
                  <a:pt x="1556351" y="2303270"/>
                </a:lnTo>
                <a:cubicBezTo>
                  <a:pt x="1551010" y="2322178"/>
                  <a:pt x="1546028" y="2340985"/>
                  <a:pt x="1541404" y="2359689"/>
                </a:cubicBezTo>
                <a:cubicBezTo>
                  <a:pt x="1536780" y="2378392"/>
                  <a:pt x="1532617" y="2396584"/>
                  <a:pt x="1528914" y="2414264"/>
                </a:cubicBezTo>
                <a:lnTo>
                  <a:pt x="1527685" y="2414264"/>
                </a:lnTo>
                <a:cubicBezTo>
                  <a:pt x="1524188" y="2396252"/>
                  <a:pt x="1520229" y="2378008"/>
                  <a:pt x="1515810" y="2359535"/>
                </a:cubicBezTo>
                <a:cubicBezTo>
                  <a:pt x="1511391" y="2341061"/>
                  <a:pt x="1506613" y="2322306"/>
                  <a:pt x="1501477" y="2303270"/>
                </a:cubicBezTo>
                <a:lnTo>
                  <a:pt x="1467488" y="2184954"/>
                </a:lnTo>
                <a:close/>
                <a:moveTo>
                  <a:pt x="2549452" y="2177172"/>
                </a:moveTo>
                <a:cubicBezTo>
                  <a:pt x="2539869" y="2177342"/>
                  <a:pt x="2532127" y="2180378"/>
                  <a:pt x="2526227" y="2186278"/>
                </a:cubicBezTo>
                <a:cubicBezTo>
                  <a:pt x="2520327" y="2192178"/>
                  <a:pt x="2517292" y="2199919"/>
                  <a:pt x="2517121" y="2209503"/>
                </a:cubicBezTo>
                <a:cubicBezTo>
                  <a:pt x="2517266" y="2218907"/>
                  <a:pt x="2520250" y="2226597"/>
                  <a:pt x="2526073" y="2232574"/>
                </a:cubicBezTo>
                <a:cubicBezTo>
                  <a:pt x="2531897" y="2238551"/>
                  <a:pt x="2539689" y="2241637"/>
                  <a:pt x="2549452" y="2241833"/>
                </a:cubicBezTo>
                <a:cubicBezTo>
                  <a:pt x="2559052" y="2241714"/>
                  <a:pt x="2566862" y="2238781"/>
                  <a:pt x="2572882" y="2233034"/>
                </a:cubicBezTo>
                <a:cubicBezTo>
                  <a:pt x="2578901" y="2227288"/>
                  <a:pt x="2582005" y="2219444"/>
                  <a:pt x="2582193" y="2209503"/>
                </a:cubicBezTo>
                <a:cubicBezTo>
                  <a:pt x="2582056" y="2199919"/>
                  <a:pt x="2579055" y="2192178"/>
                  <a:pt x="2573189" y="2186278"/>
                </a:cubicBezTo>
                <a:cubicBezTo>
                  <a:pt x="2567323" y="2180378"/>
                  <a:pt x="2559410" y="2177342"/>
                  <a:pt x="2549452" y="2177172"/>
                </a:cubicBezTo>
                <a:close/>
                <a:moveTo>
                  <a:pt x="2244652" y="2177172"/>
                </a:moveTo>
                <a:cubicBezTo>
                  <a:pt x="2235069" y="2177342"/>
                  <a:pt x="2227327" y="2180378"/>
                  <a:pt x="2221427" y="2186278"/>
                </a:cubicBezTo>
                <a:cubicBezTo>
                  <a:pt x="2215527" y="2192178"/>
                  <a:pt x="2212492" y="2199919"/>
                  <a:pt x="2212321" y="2209503"/>
                </a:cubicBezTo>
                <a:cubicBezTo>
                  <a:pt x="2212466" y="2218907"/>
                  <a:pt x="2215450" y="2226597"/>
                  <a:pt x="2221273" y="2232574"/>
                </a:cubicBezTo>
                <a:cubicBezTo>
                  <a:pt x="2227097" y="2238551"/>
                  <a:pt x="2234890" y="2241637"/>
                  <a:pt x="2244652" y="2241833"/>
                </a:cubicBezTo>
                <a:cubicBezTo>
                  <a:pt x="2254252" y="2241714"/>
                  <a:pt x="2262062" y="2238781"/>
                  <a:pt x="2268082" y="2233034"/>
                </a:cubicBezTo>
                <a:cubicBezTo>
                  <a:pt x="2274101" y="2227288"/>
                  <a:pt x="2277205" y="2219444"/>
                  <a:pt x="2277392" y="2209503"/>
                </a:cubicBezTo>
                <a:cubicBezTo>
                  <a:pt x="2277256" y="2199919"/>
                  <a:pt x="2274255" y="2192178"/>
                  <a:pt x="2268389" y="2186278"/>
                </a:cubicBezTo>
                <a:cubicBezTo>
                  <a:pt x="2262523" y="2180378"/>
                  <a:pt x="2254610" y="2177342"/>
                  <a:pt x="2244652" y="2177172"/>
                </a:cubicBezTo>
                <a:close/>
                <a:moveTo>
                  <a:pt x="2102698" y="2170618"/>
                </a:moveTo>
                <a:lnTo>
                  <a:pt x="2102698" y="2293872"/>
                </a:lnTo>
                <a:lnTo>
                  <a:pt x="2101879" y="2293872"/>
                </a:lnTo>
                <a:cubicBezTo>
                  <a:pt x="2097311" y="2285962"/>
                  <a:pt x="2090361" y="2279586"/>
                  <a:pt x="2081029" y="2274745"/>
                </a:cubicBezTo>
                <a:cubicBezTo>
                  <a:pt x="2071697" y="2269903"/>
                  <a:pt x="2060342" y="2267415"/>
                  <a:pt x="2046963" y="2267278"/>
                </a:cubicBezTo>
                <a:cubicBezTo>
                  <a:pt x="2030352" y="2267323"/>
                  <a:pt x="2015109" y="2271961"/>
                  <a:pt x="2001234" y="2281193"/>
                </a:cubicBezTo>
                <a:cubicBezTo>
                  <a:pt x="1987359" y="2290424"/>
                  <a:pt x="1976215" y="2303980"/>
                  <a:pt x="1967802" y="2321860"/>
                </a:cubicBezTo>
                <a:cubicBezTo>
                  <a:pt x="1959389" y="2339741"/>
                  <a:pt x="1955069" y="2361677"/>
                  <a:pt x="1954841" y="2387668"/>
                </a:cubicBezTo>
                <a:cubicBezTo>
                  <a:pt x="1955301" y="2422824"/>
                  <a:pt x="1963590" y="2450930"/>
                  <a:pt x="1979707" y="2471985"/>
                </a:cubicBezTo>
                <a:cubicBezTo>
                  <a:pt x="1995825" y="2493041"/>
                  <a:pt x="2017014" y="2503836"/>
                  <a:pt x="2043275" y="2504371"/>
                </a:cubicBezTo>
                <a:cubicBezTo>
                  <a:pt x="2057405" y="2504243"/>
                  <a:pt x="2070126" y="2500919"/>
                  <a:pt x="2081438" y="2494398"/>
                </a:cubicBezTo>
                <a:cubicBezTo>
                  <a:pt x="2092750" y="2487877"/>
                  <a:pt x="2101474" y="2478927"/>
                  <a:pt x="2107609" y="2467548"/>
                </a:cubicBezTo>
                <a:lnTo>
                  <a:pt x="2108836" y="2467548"/>
                </a:lnTo>
                <a:lnTo>
                  <a:pt x="2111701" y="2499866"/>
                </a:lnTo>
                <a:lnTo>
                  <a:pt x="2164902" y="2499866"/>
                </a:lnTo>
                <a:cubicBezTo>
                  <a:pt x="2164476" y="2491239"/>
                  <a:pt x="2164100" y="2481153"/>
                  <a:pt x="2163776" y="2469608"/>
                </a:cubicBezTo>
                <a:cubicBezTo>
                  <a:pt x="2163452" y="2458063"/>
                  <a:pt x="2163281" y="2446442"/>
                  <a:pt x="2163264" y="2434743"/>
                </a:cubicBezTo>
                <a:lnTo>
                  <a:pt x="2163264" y="2170618"/>
                </a:lnTo>
                <a:close/>
                <a:moveTo>
                  <a:pt x="2364283" y="1903096"/>
                </a:moveTo>
                <a:lnTo>
                  <a:pt x="2364283" y="1935885"/>
                </a:lnTo>
                <a:cubicBezTo>
                  <a:pt x="2364078" y="1945532"/>
                  <a:pt x="2361846" y="1953243"/>
                  <a:pt x="2357588" y="1959020"/>
                </a:cubicBezTo>
                <a:cubicBezTo>
                  <a:pt x="2353330" y="1964796"/>
                  <a:pt x="2348275" y="1968955"/>
                  <a:pt x="2342422" y="1971498"/>
                </a:cubicBezTo>
                <a:cubicBezTo>
                  <a:pt x="2336570" y="1974040"/>
                  <a:pt x="2331150" y="1975285"/>
                  <a:pt x="2326163" y="1975232"/>
                </a:cubicBezTo>
                <a:cubicBezTo>
                  <a:pt x="2318333" y="1975292"/>
                  <a:pt x="2311655" y="1972816"/>
                  <a:pt x="2306130" y="1967803"/>
                </a:cubicBezTo>
                <a:cubicBezTo>
                  <a:pt x="2300605" y="1962791"/>
                  <a:pt x="2297719" y="1954884"/>
                  <a:pt x="2297471" y="1944082"/>
                </a:cubicBezTo>
                <a:cubicBezTo>
                  <a:pt x="2297689" y="1933125"/>
                  <a:pt x="2301033" y="1924664"/>
                  <a:pt x="2307506" y="1918701"/>
                </a:cubicBezTo>
                <a:cubicBezTo>
                  <a:pt x="2313978" y="1912738"/>
                  <a:pt x="2322272" y="1908619"/>
                  <a:pt x="2332388" y="1906344"/>
                </a:cubicBezTo>
                <a:cubicBezTo>
                  <a:pt x="2342503" y="1904070"/>
                  <a:pt x="2353135" y="1902987"/>
                  <a:pt x="2364283" y="1903096"/>
                </a:cubicBezTo>
                <a:close/>
                <a:moveTo>
                  <a:pt x="3166617" y="1828963"/>
                </a:moveTo>
                <a:cubicBezTo>
                  <a:pt x="3177170" y="1829057"/>
                  <a:pt x="3186084" y="1833069"/>
                  <a:pt x="3193358" y="1840999"/>
                </a:cubicBezTo>
                <a:cubicBezTo>
                  <a:pt x="3200633" y="1848929"/>
                  <a:pt x="3204423" y="1860214"/>
                  <a:pt x="3204731" y="1874853"/>
                </a:cubicBezTo>
                <a:lnTo>
                  <a:pt x="3204731" y="1919012"/>
                </a:lnTo>
                <a:cubicBezTo>
                  <a:pt x="3204513" y="1931748"/>
                  <a:pt x="3202216" y="1941580"/>
                  <a:pt x="3197840" y="1948508"/>
                </a:cubicBezTo>
                <a:cubicBezTo>
                  <a:pt x="3193463" y="1955436"/>
                  <a:pt x="3188313" y="1960220"/>
                  <a:pt x="3182388" y="1962860"/>
                </a:cubicBezTo>
                <a:cubicBezTo>
                  <a:pt x="3176463" y="1965501"/>
                  <a:pt x="3171070" y="1966758"/>
                  <a:pt x="3166207" y="1966631"/>
                </a:cubicBezTo>
                <a:cubicBezTo>
                  <a:pt x="3151761" y="1966332"/>
                  <a:pt x="3140593" y="1960157"/>
                  <a:pt x="3132704" y="1948107"/>
                </a:cubicBezTo>
                <a:cubicBezTo>
                  <a:pt x="3124815" y="1936057"/>
                  <a:pt x="3120819" y="1919927"/>
                  <a:pt x="3120717" y="1899719"/>
                </a:cubicBezTo>
                <a:cubicBezTo>
                  <a:pt x="3120913" y="1878004"/>
                  <a:pt x="3125131" y="1860850"/>
                  <a:pt x="3133370" y="1848255"/>
                </a:cubicBezTo>
                <a:cubicBezTo>
                  <a:pt x="3141609" y="1835661"/>
                  <a:pt x="3152691" y="1829230"/>
                  <a:pt x="3166617" y="1828963"/>
                </a:cubicBezTo>
                <a:close/>
                <a:moveTo>
                  <a:pt x="2710079" y="1786008"/>
                </a:moveTo>
                <a:lnTo>
                  <a:pt x="2710079" y="2014091"/>
                </a:lnTo>
                <a:lnTo>
                  <a:pt x="2770645" y="2014091"/>
                </a:lnTo>
                <a:lnTo>
                  <a:pt x="2770645" y="1786008"/>
                </a:lnTo>
                <a:close/>
                <a:moveTo>
                  <a:pt x="1452779" y="1786008"/>
                </a:moveTo>
                <a:lnTo>
                  <a:pt x="1452779" y="2014091"/>
                </a:lnTo>
                <a:lnTo>
                  <a:pt x="1513345" y="2014091"/>
                </a:lnTo>
                <a:lnTo>
                  <a:pt x="1513345" y="1786008"/>
                </a:lnTo>
                <a:close/>
                <a:moveTo>
                  <a:pt x="3153913" y="1781503"/>
                </a:moveTo>
                <a:cubicBezTo>
                  <a:pt x="3136889" y="1781588"/>
                  <a:pt x="3121286" y="1786373"/>
                  <a:pt x="3107105" y="1795857"/>
                </a:cubicBezTo>
                <a:cubicBezTo>
                  <a:pt x="3092924" y="1805341"/>
                  <a:pt x="3081543" y="1819013"/>
                  <a:pt x="3072960" y="1836874"/>
                </a:cubicBezTo>
                <a:cubicBezTo>
                  <a:pt x="3064377" y="1854734"/>
                  <a:pt x="3059971" y="1876271"/>
                  <a:pt x="3059741" y="1901485"/>
                </a:cubicBezTo>
                <a:cubicBezTo>
                  <a:pt x="3059827" y="1922461"/>
                  <a:pt x="3063430" y="1941277"/>
                  <a:pt x="3070549" y="1957933"/>
                </a:cubicBezTo>
                <a:cubicBezTo>
                  <a:pt x="3077669" y="1974590"/>
                  <a:pt x="3087792" y="1987786"/>
                  <a:pt x="3100919" y="1997523"/>
                </a:cubicBezTo>
                <a:cubicBezTo>
                  <a:pt x="3114045" y="2007259"/>
                  <a:pt x="3129661" y="2012236"/>
                  <a:pt x="3147765" y="2012452"/>
                </a:cubicBezTo>
                <a:cubicBezTo>
                  <a:pt x="3160359" y="2012367"/>
                  <a:pt x="3171544" y="2009776"/>
                  <a:pt x="3181320" y="2004679"/>
                </a:cubicBezTo>
                <a:cubicBezTo>
                  <a:pt x="3191096" y="1999582"/>
                  <a:pt x="3198899" y="1992491"/>
                  <a:pt x="3204731" y="1983405"/>
                </a:cubicBezTo>
                <a:lnTo>
                  <a:pt x="3205549" y="1983405"/>
                </a:lnTo>
                <a:lnTo>
                  <a:pt x="3205549" y="2000179"/>
                </a:lnTo>
                <a:cubicBezTo>
                  <a:pt x="3205319" y="2021990"/>
                  <a:pt x="3200145" y="2037989"/>
                  <a:pt x="3190028" y="2048176"/>
                </a:cubicBezTo>
                <a:cubicBezTo>
                  <a:pt x="3179911" y="2058363"/>
                  <a:pt x="3166233" y="2063401"/>
                  <a:pt x="3148995" y="2063291"/>
                </a:cubicBezTo>
                <a:cubicBezTo>
                  <a:pt x="3136803" y="2063137"/>
                  <a:pt x="3125640" y="2061600"/>
                  <a:pt x="3115506" y="2058678"/>
                </a:cubicBezTo>
                <a:cubicBezTo>
                  <a:pt x="3105373" y="2055757"/>
                  <a:pt x="3096879" y="2052375"/>
                  <a:pt x="3090025" y="2048531"/>
                </a:cubicBezTo>
                <a:lnTo>
                  <a:pt x="3078157" y="2094794"/>
                </a:lnTo>
                <a:cubicBezTo>
                  <a:pt x="3087372" y="2099916"/>
                  <a:pt x="3098305" y="2103786"/>
                  <a:pt x="3110953" y="2106403"/>
                </a:cubicBezTo>
                <a:cubicBezTo>
                  <a:pt x="3123602" y="2109020"/>
                  <a:pt x="3136693" y="2110332"/>
                  <a:pt x="3150224" y="2110341"/>
                </a:cubicBezTo>
                <a:cubicBezTo>
                  <a:pt x="3177702" y="2110026"/>
                  <a:pt x="3199302" y="2105485"/>
                  <a:pt x="3215025" y="2096719"/>
                </a:cubicBezTo>
                <a:cubicBezTo>
                  <a:pt x="3230747" y="2087952"/>
                  <a:pt x="3242198" y="2076847"/>
                  <a:pt x="3249379" y="2063403"/>
                </a:cubicBezTo>
                <a:cubicBezTo>
                  <a:pt x="3256559" y="2049959"/>
                  <a:pt x="3261073" y="2036065"/>
                  <a:pt x="3262923" y="2021720"/>
                </a:cubicBezTo>
                <a:cubicBezTo>
                  <a:pt x="3264773" y="2007375"/>
                  <a:pt x="3265565" y="1994467"/>
                  <a:pt x="3265297" y="1982996"/>
                </a:cubicBezTo>
                <a:lnTo>
                  <a:pt x="3265297" y="1854366"/>
                </a:lnTo>
                <a:cubicBezTo>
                  <a:pt x="3265305" y="1838622"/>
                  <a:pt x="3265493" y="1825303"/>
                  <a:pt x="3265860" y="1814411"/>
                </a:cubicBezTo>
                <a:cubicBezTo>
                  <a:pt x="3266227" y="1803519"/>
                  <a:pt x="3266722" y="1794052"/>
                  <a:pt x="3267345" y="1786008"/>
                </a:cubicBezTo>
                <a:lnTo>
                  <a:pt x="3214553" y="1786008"/>
                </a:lnTo>
                <a:lnTo>
                  <a:pt x="3212097" y="1813416"/>
                </a:lnTo>
                <a:lnTo>
                  <a:pt x="3211279" y="1813416"/>
                </a:lnTo>
                <a:cubicBezTo>
                  <a:pt x="3206203" y="1804210"/>
                  <a:pt x="3198949" y="1796641"/>
                  <a:pt x="3189515" y="1790709"/>
                </a:cubicBezTo>
                <a:cubicBezTo>
                  <a:pt x="3180081" y="1784776"/>
                  <a:pt x="3168214" y="1781708"/>
                  <a:pt x="3153913" y="1781503"/>
                </a:cubicBezTo>
                <a:close/>
                <a:moveTo>
                  <a:pt x="2945194" y="1781503"/>
                </a:moveTo>
                <a:cubicBezTo>
                  <a:pt x="2928561" y="1781742"/>
                  <a:pt x="2914694" y="1785468"/>
                  <a:pt x="2903594" y="1792679"/>
                </a:cubicBezTo>
                <a:cubicBezTo>
                  <a:pt x="2892495" y="1799890"/>
                  <a:pt x="2884369" y="1807922"/>
                  <a:pt x="2879215" y="1816775"/>
                </a:cubicBezTo>
                <a:lnTo>
                  <a:pt x="2877988" y="1816775"/>
                </a:lnTo>
                <a:lnTo>
                  <a:pt x="2875123" y="1786008"/>
                </a:lnTo>
                <a:lnTo>
                  <a:pt x="2822740" y="1786008"/>
                </a:lnTo>
                <a:cubicBezTo>
                  <a:pt x="2823167" y="1795991"/>
                  <a:pt x="2823542" y="1806588"/>
                  <a:pt x="2823867" y="1817801"/>
                </a:cubicBezTo>
                <a:cubicBezTo>
                  <a:pt x="2824191" y="1829014"/>
                  <a:pt x="2824361" y="1841252"/>
                  <a:pt x="2824379" y="1854515"/>
                </a:cubicBezTo>
                <a:lnTo>
                  <a:pt x="2824379" y="2014091"/>
                </a:lnTo>
                <a:lnTo>
                  <a:pt x="2884945" y="2014091"/>
                </a:lnTo>
                <a:lnTo>
                  <a:pt x="2884945" y="1878308"/>
                </a:lnTo>
                <a:cubicBezTo>
                  <a:pt x="2885542" y="1861200"/>
                  <a:pt x="2889982" y="1848992"/>
                  <a:pt x="2898265" y="1841684"/>
                </a:cubicBezTo>
                <a:cubicBezTo>
                  <a:pt x="2906547" y="1834377"/>
                  <a:pt x="2915087" y="1830819"/>
                  <a:pt x="2923881" y="1831011"/>
                </a:cubicBezTo>
                <a:cubicBezTo>
                  <a:pt x="2936630" y="1831352"/>
                  <a:pt x="2945664" y="1836198"/>
                  <a:pt x="2950983" y="1845550"/>
                </a:cubicBezTo>
                <a:cubicBezTo>
                  <a:pt x="2956303" y="1854903"/>
                  <a:pt x="2958881" y="1866712"/>
                  <a:pt x="2958719" y="1880979"/>
                </a:cubicBezTo>
                <a:lnTo>
                  <a:pt x="2958719" y="2014091"/>
                </a:lnTo>
                <a:lnTo>
                  <a:pt x="3019285" y="2014091"/>
                </a:lnTo>
                <a:lnTo>
                  <a:pt x="3019285" y="1874425"/>
                </a:lnTo>
                <a:cubicBezTo>
                  <a:pt x="3018808" y="1842610"/>
                  <a:pt x="3011680" y="1819138"/>
                  <a:pt x="2997901" y="1804012"/>
                </a:cubicBezTo>
                <a:cubicBezTo>
                  <a:pt x="2984121" y="1788886"/>
                  <a:pt x="2966552" y="1781383"/>
                  <a:pt x="2945194" y="1781503"/>
                </a:cubicBezTo>
                <a:close/>
                <a:moveTo>
                  <a:pt x="2333131" y="1781503"/>
                </a:moveTo>
                <a:cubicBezTo>
                  <a:pt x="2315183" y="1781742"/>
                  <a:pt x="2299445" y="1783821"/>
                  <a:pt x="2285918" y="1787742"/>
                </a:cubicBezTo>
                <a:cubicBezTo>
                  <a:pt x="2272391" y="1791662"/>
                  <a:pt x="2261783" y="1795992"/>
                  <a:pt x="2254094" y="1800730"/>
                </a:cubicBezTo>
                <a:lnTo>
                  <a:pt x="2265552" y="1840041"/>
                </a:lnTo>
                <a:cubicBezTo>
                  <a:pt x="2273028" y="1835445"/>
                  <a:pt x="2281607" y="1831720"/>
                  <a:pt x="2291289" y="1828866"/>
                </a:cubicBezTo>
                <a:cubicBezTo>
                  <a:pt x="2300970" y="1826012"/>
                  <a:pt x="2311092" y="1824543"/>
                  <a:pt x="2321655" y="1824457"/>
                </a:cubicBezTo>
                <a:cubicBezTo>
                  <a:pt x="2337888" y="1824705"/>
                  <a:pt x="2348869" y="1828516"/>
                  <a:pt x="2354599" y="1835889"/>
                </a:cubicBezTo>
                <a:cubicBezTo>
                  <a:pt x="2360329" y="1843262"/>
                  <a:pt x="2363010" y="1852712"/>
                  <a:pt x="2362643" y="1864237"/>
                </a:cubicBezTo>
                <a:cubicBezTo>
                  <a:pt x="2325720" y="1864159"/>
                  <a:pt x="2295901" y="1871167"/>
                  <a:pt x="2273187" y="1885259"/>
                </a:cubicBezTo>
                <a:cubicBezTo>
                  <a:pt x="2250473" y="1899352"/>
                  <a:pt x="2238788" y="1920998"/>
                  <a:pt x="2238134" y="1950197"/>
                </a:cubicBezTo>
                <a:cubicBezTo>
                  <a:pt x="2238347" y="1969190"/>
                  <a:pt x="2244469" y="1985202"/>
                  <a:pt x="2256500" y="1998233"/>
                </a:cubicBezTo>
                <a:cubicBezTo>
                  <a:pt x="2268531" y="2011265"/>
                  <a:pt x="2285194" y="2018052"/>
                  <a:pt x="2306489" y="2018596"/>
                </a:cubicBezTo>
                <a:cubicBezTo>
                  <a:pt x="2319315" y="2018545"/>
                  <a:pt x="2330962" y="2016090"/>
                  <a:pt x="2341431" y="2011232"/>
                </a:cubicBezTo>
                <a:cubicBezTo>
                  <a:pt x="2351900" y="2006374"/>
                  <a:pt x="2360472" y="1999420"/>
                  <a:pt x="2367147" y="1990368"/>
                </a:cubicBezTo>
                <a:lnTo>
                  <a:pt x="2368375" y="1990368"/>
                </a:lnTo>
                <a:lnTo>
                  <a:pt x="2372058" y="2014091"/>
                </a:lnTo>
                <a:lnTo>
                  <a:pt x="2426487" y="2014091"/>
                </a:lnTo>
                <a:cubicBezTo>
                  <a:pt x="2425275" y="2007000"/>
                  <a:pt x="2424422" y="1998757"/>
                  <a:pt x="2423927" y="1989362"/>
                </a:cubicBezTo>
                <a:cubicBezTo>
                  <a:pt x="2423433" y="1979968"/>
                  <a:pt x="2423193" y="1970189"/>
                  <a:pt x="2423211" y="1960027"/>
                </a:cubicBezTo>
                <a:lnTo>
                  <a:pt x="2423211" y="1876508"/>
                </a:lnTo>
                <a:cubicBezTo>
                  <a:pt x="2423411" y="1859595"/>
                  <a:pt x="2420874" y="1843977"/>
                  <a:pt x="2415600" y="1829655"/>
                </a:cubicBezTo>
                <a:cubicBezTo>
                  <a:pt x="2410327" y="1815333"/>
                  <a:pt x="2401117" y="1803789"/>
                  <a:pt x="2387972" y="1795023"/>
                </a:cubicBezTo>
                <a:cubicBezTo>
                  <a:pt x="2374827" y="1786257"/>
                  <a:pt x="2356547" y="1781750"/>
                  <a:pt x="2333131" y="1781503"/>
                </a:cubicBezTo>
                <a:close/>
                <a:moveTo>
                  <a:pt x="1685849" y="1781503"/>
                </a:moveTo>
                <a:cubicBezTo>
                  <a:pt x="1668932" y="1781946"/>
                  <a:pt x="1655219" y="1785765"/>
                  <a:pt x="1644708" y="1792959"/>
                </a:cubicBezTo>
                <a:cubicBezTo>
                  <a:pt x="1634197" y="1800153"/>
                  <a:pt x="1626327" y="1808064"/>
                  <a:pt x="1621096" y="1816690"/>
                </a:cubicBezTo>
                <a:lnTo>
                  <a:pt x="1619869" y="1816690"/>
                </a:lnTo>
                <a:lnTo>
                  <a:pt x="1617004" y="1786008"/>
                </a:lnTo>
                <a:lnTo>
                  <a:pt x="1565440" y="1786008"/>
                </a:lnTo>
                <a:cubicBezTo>
                  <a:pt x="1565867" y="1795991"/>
                  <a:pt x="1566242" y="1806588"/>
                  <a:pt x="1566567" y="1817801"/>
                </a:cubicBezTo>
                <a:cubicBezTo>
                  <a:pt x="1566891" y="1829014"/>
                  <a:pt x="1567061" y="1841252"/>
                  <a:pt x="1567079" y="1854515"/>
                </a:cubicBezTo>
                <a:lnTo>
                  <a:pt x="1567079" y="2014091"/>
                </a:lnTo>
                <a:lnTo>
                  <a:pt x="1626416" y="2014091"/>
                </a:lnTo>
                <a:lnTo>
                  <a:pt x="1626416" y="1876667"/>
                </a:lnTo>
                <a:cubicBezTo>
                  <a:pt x="1626885" y="1861403"/>
                  <a:pt x="1630865" y="1849913"/>
                  <a:pt x="1638354" y="1842196"/>
                </a:cubicBezTo>
                <a:cubicBezTo>
                  <a:pt x="1645842" y="1834479"/>
                  <a:pt x="1654023" y="1830614"/>
                  <a:pt x="1662895" y="1830601"/>
                </a:cubicBezTo>
                <a:cubicBezTo>
                  <a:pt x="1674645" y="1830942"/>
                  <a:pt x="1683014" y="1835687"/>
                  <a:pt x="1688000" y="1844834"/>
                </a:cubicBezTo>
                <a:cubicBezTo>
                  <a:pt x="1692987" y="1853981"/>
                  <a:pt x="1695412" y="1865483"/>
                  <a:pt x="1695276" y="1879340"/>
                </a:cubicBezTo>
                <a:lnTo>
                  <a:pt x="1695276" y="2014091"/>
                </a:lnTo>
                <a:lnTo>
                  <a:pt x="1754613" y="2014091"/>
                </a:lnTo>
                <a:lnTo>
                  <a:pt x="1754613" y="1875654"/>
                </a:lnTo>
                <a:cubicBezTo>
                  <a:pt x="1755048" y="1859800"/>
                  <a:pt x="1758891" y="1848298"/>
                  <a:pt x="1766141" y="1841148"/>
                </a:cubicBezTo>
                <a:cubicBezTo>
                  <a:pt x="1773391" y="1833997"/>
                  <a:pt x="1781435" y="1830481"/>
                  <a:pt x="1790272" y="1830601"/>
                </a:cubicBezTo>
                <a:cubicBezTo>
                  <a:pt x="1802236" y="1830823"/>
                  <a:pt x="1810792" y="1835806"/>
                  <a:pt x="1815941" y="1845550"/>
                </a:cubicBezTo>
                <a:cubicBezTo>
                  <a:pt x="1821090" y="1855295"/>
                  <a:pt x="1823601" y="1868470"/>
                  <a:pt x="1823473" y="1885075"/>
                </a:cubicBezTo>
                <a:lnTo>
                  <a:pt x="1823473" y="2014091"/>
                </a:lnTo>
                <a:lnTo>
                  <a:pt x="1882810" y="2014091"/>
                </a:lnTo>
                <a:lnTo>
                  <a:pt x="1882810" y="1875654"/>
                </a:lnTo>
                <a:cubicBezTo>
                  <a:pt x="1882358" y="1842891"/>
                  <a:pt x="1875588" y="1818960"/>
                  <a:pt x="1862500" y="1803859"/>
                </a:cubicBezTo>
                <a:cubicBezTo>
                  <a:pt x="1849412" y="1788758"/>
                  <a:pt x="1832714" y="1781306"/>
                  <a:pt x="1812406" y="1781503"/>
                </a:cubicBezTo>
                <a:cubicBezTo>
                  <a:pt x="1799648" y="1781350"/>
                  <a:pt x="1787557" y="1784214"/>
                  <a:pt x="1776134" y="1790095"/>
                </a:cubicBezTo>
                <a:cubicBezTo>
                  <a:pt x="1764710" y="1795977"/>
                  <a:pt x="1754263" y="1805796"/>
                  <a:pt x="1744792" y="1819554"/>
                </a:cubicBezTo>
                <a:lnTo>
                  <a:pt x="1743973" y="1819554"/>
                </a:lnTo>
                <a:cubicBezTo>
                  <a:pt x="1739353" y="1807765"/>
                  <a:pt x="1732020" y="1798508"/>
                  <a:pt x="1721976" y="1791783"/>
                </a:cubicBezTo>
                <a:cubicBezTo>
                  <a:pt x="1711931" y="1785058"/>
                  <a:pt x="1699889" y="1781631"/>
                  <a:pt x="1685849" y="1781503"/>
                </a:cubicBezTo>
                <a:close/>
                <a:moveTo>
                  <a:pt x="2002161" y="1699179"/>
                </a:moveTo>
                <a:lnTo>
                  <a:pt x="2002161" y="1751553"/>
                </a:lnTo>
                <a:lnTo>
                  <a:pt x="2079571" y="1751553"/>
                </a:lnTo>
                <a:lnTo>
                  <a:pt x="2079571" y="2014091"/>
                </a:lnTo>
                <a:lnTo>
                  <a:pt x="2140137" y="2014091"/>
                </a:lnTo>
                <a:lnTo>
                  <a:pt x="2140137" y="1751553"/>
                </a:lnTo>
                <a:lnTo>
                  <a:pt x="2217956" y="1751553"/>
                </a:lnTo>
                <a:lnTo>
                  <a:pt x="2217956" y="1699179"/>
                </a:lnTo>
                <a:close/>
                <a:moveTo>
                  <a:pt x="1170305" y="1699179"/>
                </a:moveTo>
                <a:lnTo>
                  <a:pt x="1170305" y="2014091"/>
                </a:lnTo>
                <a:lnTo>
                  <a:pt x="1230871" y="2014091"/>
                </a:lnTo>
                <a:lnTo>
                  <a:pt x="1230871" y="1878521"/>
                </a:lnTo>
                <a:lnTo>
                  <a:pt x="1338231" y="1878521"/>
                </a:lnTo>
                <a:lnTo>
                  <a:pt x="1338231" y="2014091"/>
                </a:lnTo>
                <a:lnTo>
                  <a:pt x="1398797" y="2014091"/>
                </a:lnTo>
                <a:lnTo>
                  <a:pt x="1398797" y="1699179"/>
                </a:lnTo>
                <a:lnTo>
                  <a:pt x="1338231" y="1699179"/>
                </a:lnTo>
                <a:lnTo>
                  <a:pt x="1338231" y="1824918"/>
                </a:lnTo>
                <a:lnTo>
                  <a:pt x="1230871" y="1824918"/>
                </a:lnTo>
                <a:lnTo>
                  <a:pt x="1230871" y="1699179"/>
                </a:lnTo>
                <a:close/>
                <a:moveTo>
                  <a:pt x="2739952" y="1691397"/>
                </a:moveTo>
                <a:cubicBezTo>
                  <a:pt x="2730369" y="1691567"/>
                  <a:pt x="2722627" y="1694603"/>
                  <a:pt x="2716727" y="1700503"/>
                </a:cubicBezTo>
                <a:cubicBezTo>
                  <a:pt x="2710827" y="1706403"/>
                  <a:pt x="2707792" y="1714144"/>
                  <a:pt x="2707621" y="1723728"/>
                </a:cubicBezTo>
                <a:cubicBezTo>
                  <a:pt x="2707766" y="1733132"/>
                  <a:pt x="2710750" y="1740822"/>
                  <a:pt x="2716573" y="1746799"/>
                </a:cubicBezTo>
                <a:cubicBezTo>
                  <a:pt x="2722397" y="1752776"/>
                  <a:pt x="2730189" y="1755862"/>
                  <a:pt x="2739952" y="1756058"/>
                </a:cubicBezTo>
                <a:cubicBezTo>
                  <a:pt x="2749552" y="1755939"/>
                  <a:pt x="2757362" y="1753006"/>
                  <a:pt x="2763382" y="1747260"/>
                </a:cubicBezTo>
                <a:cubicBezTo>
                  <a:pt x="2769401" y="1741513"/>
                  <a:pt x="2772505" y="1733669"/>
                  <a:pt x="2772693" y="1723728"/>
                </a:cubicBezTo>
                <a:cubicBezTo>
                  <a:pt x="2772556" y="1714144"/>
                  <a:pt x="2769555" y="1706403"/>
                  <a:pt x="2763689" y="1700503"/>
                </a:cubicBezTo>
                <a:cubicBezTo>
                  <a:pt x="2757823" y="1694603"/>
                  <a:pt x="2749910" y="1691567"/>
                  <a:pt x="2739952" y="1691397"/>
                </a:cubicBezTo>
                <a:close/>
                <a:moveTo>
                  <a:pt x="1482652" y="1691397"/>
                </a:moveTo>
                <a:cubicBezTo>
                  <a:pt x="1473069" y="1691567"/>
                  <a:pt x="1465327" y="1694603"/>
                  <a:pt x="1459427" y="1700503"/>
                </a:cubicBezTo>
                <a:cubicBezTo>
                  <a:pt x="1453527" y="1706403"/>
                  <a:pt x="1450492" y="1714144"/>
                  <a:pt x="1450321" y="1723728"/>
                </a:cubicBezTo>
                <a:cubicBezTo>
                  <a:pt x="1450466" y="1733132"/>
                  <a:pt x="1453450" y="1740822"/>
                  <a:pt x="1459274" y="1746799"/>
                </a:cubicBezTo>
                <a:cubicBezTo>
                  <a:pt x="1465097" y="1752776"/>
                  <a:pt x="1472890" y="1755862"/>
                  <a:pt x="1482652" y="1756058"/>
                </a:cubicBezTo>
                <a:cubicBezTo>
                  <a:pt x="1492252" y="1755939"/>
                  <a:pt x="1500062" y="1753006"/>
                  <a:pt x="1506082" y="1747260"/>
                </a:cubicBezTo>
                <a:cubicBezTo>
                  <a:pt x="1512101" y="1741513"/>
                  <a:pt x="1515205" y="1733669"/>
                  <a:pt x="1515393" y="1723728"/>
                </a:cubicBezTo>
                <a:cubicBezTo>
                  <a:pt x="1515256" y="1714144"/>
                  <a:pt x="1512255" y="1706403"/>
                  <a:pt x="1506389" y="1700503"/>
                </a:cubicBezTo>
                <a:cubicBezTo>
                  <a:pt x="1500523" y="1694603"/>
                  <a:pt x="1492611" y="1691567"/>
                  <a:pt x="1482652" y="1691397"/>
                </a:cubicBezTo>
                <a:close/>
                <a:moveTo>
                  <a:pt x="2481479" y="1684843"/>
                </a:moveTo>
                <a:lnTo>
                  <a:pt x="2481479" y="2014091"/>
                </a:lnTo>
                <a:lnTo>
                  <a:pt x="2542045" y="2014091"/>
                </a:lnTo>
                <a:lnTo>
                  <a:pt x="2542045" y="1938337"/>
                </a:lnTo>
                <a:lnTo>
                  <a:pt x="2558018" y="1916634"/>
                </a:lnTo>
                <a:lnTo>
                  <a:pt x="2611263" y="2014091"/>
                </a:lnTo>
                <a:lnTo>
                  <a:pt x="2683348" y="2014091"/>
                </a:lnTo>
                <a:lnTo>
                  <a:pt x="2599795" y="1879781"/>
                </a:lnTo>
                <a:lnTo>
                  <a:pt x="2674337" y="1786008"/>
                </a:lnTo>
                <a:lnTo>
                  <a:pt x="2603890" y="1786008"/>
                </a:lnTo>
                <a:lnTo>
                  <a:pt x="2558427" y="1857259"/>
                </a:lnTo>
                <a:cubicBezTo>
                  <a:pt x="2553171" y="1865858"/>
                  <a:pt x="2548120" y="1875276"/>
                  <a:pt x="2543273" y="1885513"/>
                </a:cubicBezTo>
                <a:lnTo>
                  <a:pt x="2542045" y="1885513"/>
                </a:lnTo>
                <a:lnTo>
                  <a:pt x="2542045" y="1684843"/>
                </a:lnTo>
                <a:close/>
                <a:moveTo>
                  <a:pt x="3021176" y="1343597"/>
                </a:moveTo>
                <a:cubicBezTo>
                  <a:pt x="3036731" y="1344050"/>
                  <a:pt x="3048343" y="1350725"/>
                  <a:pt x="3056010" y="1363622"/>
                </a:cubicBezTo>
                <a:cubicBezTo>
                  <a:pt x="3063677" y="1376520"/>
                  <a:pt x="3067502" y="1392926"/>
                  <a:pt x="3067485" y="1412840"/>
                </a:cubicBezTo>
                <a:cubicBezTo>
                  <a:pt x="3067400" y="1435187"/>
                  <a:pt x="3063370" y="1452669"/>
                  <a:pt x="3055395" y="1465285"/>
                </a:cubicBezTo>
                <a:cubicBezTo>
                  <a:pt x="3047421" y="1477901"/>
                  <a:pt x="3036015" y="1484320"/>
                  <a:pt x="3021176" y="1484542"/>
                </a:cubicBezTo>
                <a:cubicBezTo>
                  <a:pt x="3008890" y="1484192"/>
                  <a:pt x="2999037" y="1479566"/>
                  <a:pt x="2991618" y="1470663"/>
                </a:cubicBezTo>
                <a:cubicBezTo>
                  <a:pt x="2984199" y="1461760"/>
                  <a:pt x="2980391" y="1450680"/>
                  <a:pt x="2980195" y="1437424"/>
                </a:cubicBezTo>
                <a:lnTo>
                  <a:pt x="2980195" y="1392764"/>
                </a:lnTo>
                <a:cubicBezTo>
                  <a:pt x="2980596" y="1377809"/>
                  <a:pt x="2984813" y="1365927"/>
                  <a:pt x="2992847" y="1357118"/>
                </a:cubicBezTo>
                <a:cubicBezTo>
                  <a:pt x="3000881" y="1348309"/>
                  <a:pt x="3010325" y="1343802"/>
                  <a:pt x="3021176" y="1343597"/>
                </a:cubicBezTo>
                <a:close/>
                <a:moveTo>
                  <a:pt x="1241747" y="1339911"/>
                </a:moveTo>
                <a:cubicBezTo>
                  <a:pt x="1252093" y="1340161"/>
                  <a:pt x="1260497" y="1343894"/>
                  <a:pt x="1266958" y="1351110"/>
                </a:cubicBezTo>
                <a:cubicBezTo>
                  <a:pt x="1273418" y="1358325"/>
                  <a:pt x="1278149" y="1367521"/>
                  <a:pt x="1281149" y="1378697"/>
                </a:cubicBezTo>
                <a:cubicBezTo>
                  <a:pt x="1284149" y="1389873"/>
                  <a:pt x="1285631" y="1401527"/>
                  <a:pt x="1285596" y="1413660"/>
                </a:cubicBezTo>
                <a:cubicBezTo>
                  <a:pt x="1285545" y="1434513"/>
                  <a:pt x="1281754" y="1452011"/>
                  <a:pt x="1274224" y="1466155"/>
                </a:cubicBezTo>
                <a:cubicBezTo>
                  <a:pt x="1266694" y="1480299"/>
                  <a:pt x="1255732" y="1487656"/>
                  <a:pt x="1241337" y="1488228"/>
                </a:cubicBezTo>
                <a:cubicBezTo>
                  <a:pt x="1226549" y="1487674"/>
                  <a:pt x="1215348" y="1480384"/>
                  <a:pt x="1207732" y="1466360"/>
                </a:cubicBezTo>
                <a:cubicBezTo>
                  <a:pt x="1200117" y="1452335"/>
                  <a:pt x="1196292" y="1434905"/>
                  <a:pt x="1196258" y="1414069"/>
                </a:cubicBezTo>
                <a:cubicBezTo>
                  <a:pt x="1196197" y="1402190"/>
                  <a:pt x="1197639" y="1390622"/>
                  <a:pt x="1200583" y="1379365"/>
                </a:cubicBezTo>
                <a:cubicBezTo>
                  <a:pt x="1203528" y="1368108"/>
                  <a:pt x="1208339" y="1358786"/>
                  <a:pt x="1215018" y="1351398"/>
                </a:cubicBezTo>
                <a:cubicBezTo>
                  <a:pt x="1221696" y="1344011"/>
                  <a:pt x="1230606" y="1340182"/>
                  <a:pt x="1241747" y="1339911"/>
                </a:cubicBezTo>
                <a:close/>
                <a:moveTo>
                  <a:pt x="3255723" y="1337454"/>
                </a:moveTo>
                <a:cubicBezTo>
                  <a:pt x="3265629" y="1337666"/>
                  <a:pt x="3273457" y="1340475"/>
                  <a:pt x="3279204" y="1345881"/>
                </a:cubicBezTo>
                <a:cubicBezTo>
                  <a:pt x="3284952" y="1351286"/>
                  <a:pt x="3289015" y="1358013"/>
                  <a:pt x="3291393" y="1366060"/>
                </a:cubicBezTo>
                <a:cubicBezTo>
                  <a:pt x="3293771" y="1374108"/>
                  <a:pt x="3294859" y="1382201"/>
                  <a:pt x="3294657" y="1390340"/>
                </a:cubicBezTo>
                <a:lnTo>
                  <a:pt x="3212690" y="1390340"/>
                </a:lnTo>
                <a:cubicBezTo>
                  <a:pt x="3213199" y="1382588"/>
                  <a:pt x="3215005" y="1374677"/>
                  <a:pt x="3218109" y="1366607"/>
                </a:cubicBezTo>
                <a:cubicBezTo>
                  <a:pt x="3221213" y="1358537"/>
                  <a:pt x="3225843" y="1351719"/>
                  <a:pt x="3231998" y="1346154"/>
                </a:cubicBezTo>
                <a:cubicBezTo>
                  <a:pt x="3238153" y="1340589"/>
                  <a:pt x="3246061" y="1337689"/>
                  <a:pt x="3255723" y="1337454"/>
                </a:cubicBezTo>
                <a:close/>
                <a:moveTo>
                  <a:pt x="2407998" y="1337454"/>
                </a:moveTo>
                <a:cubicBezTo>
                  <a:pt x="2417904" y="1337666"/>
                  <a:pt x="2425732" y="1340475"/>
                  <a:pt x="2431479" y="1345881"/>
                </a:cubicBezTo>
                <a:cubicBezTo>
                  <a:pt x="2437227" y="1351286"/>
                  <a:pt x="2441290" y="1358013"/>
                  <a:pt x="2443668" y="1366060"/>
                </a:cubicBezTo>
                <a:cubicBezTo>
                  <a:pt x="2446046" y="1374108"/>
                  <a:pt x="2447134" y="1382201"/>
                  <a:pt x="2446931" y="1390340"/>
                </a:cubicBezTo>
                <a:lnTo>
                  <a:pt x="2364965" y="1390340"/>
                </a:lnTo>
                <a:cubicBezTo>
                  <a:pt x="2365474" y="1382588"/>
                  <a:pt x="2367280" y="1374677"/>
                  <a:pt x="2370384" y="1366607"/>
                </a:cubicBezTo>
                <a:cubicBezTo>
                  <a:pt x="2373488" y="1358537"/>
                  <a:pt x="2378118" y="1351719"/>
                  <a:pt x="2384273" y="1346154"/>
                </a:cubicBezTo>
                <a:cubicBezTo>
                  <a:pt x="2390428" y="1340589"/>
                  <a:pt x="2398336" y="1337689"/>
                  <a:pt x="2407998" y="1337454"/>
                </a:cubicBezTo>
                <a:close/>
                <a:moveTo>
                  <a:pt x="1807923" y="1337454"/>
                </a:moveTo>
                <a:cubicBezTo>
                  <a:pt x="1817829" y="1337666"/>
                  <a:pt x="1825657" y="1340475"/>
                  <a:pt x="1831404" y="1345881"/>
                </a:cubicBezTo>
                <a:cubicBezTo>
                  <a:pt x="1837152" y="1351286"/>
                  <a:pt x="1841215" y="1358013"/>
                  <a:pt x="1843593" y="1366060"/>
                </a:cubicBezTo>
                <a:cubicBezTo>
                  <a:pt x="1845971" y="1374108"/>
                  <a:pt x="1847059" y="1382201"/>
                  <a:pt x="1846857" y="1390340"/>
                </a:cubicBezTo>
                <a:lnTo>
                  <a:pt x="1764890" y="1390340"/>
                </a:lnTo>
                <a:cubicBezTo>
                  <a:pt x="1765399" y="1382588"/>
                  <a:pt x="1767205" y="1374677"/>
                  <a:pt x="1770309" y="1366607"/>
                </a:cubicBezTo>
                <a:cubicBezTo>
                  <a:pt x="1773413" y="1358537"/>
                  <a:pt x="1778043" y="1351719"/>
                  <a:pt x="1784198" y="1346154"/>
                </a:cubicBezTo>
                <a:cubicBezTo>
                  <a:pt x="1790353" y="1340589"/>
                  <a:pt x="1798261" y="1337689"/>
                  <a:pt x="1807923" y="1337454"/>
                </a:cubicBezTo>
                <a:close/>
                <a:moveTo>
                  <a:pt x="2666923" y="1295728"/>
                </a:moveTo>
                <a:cubicBezTo>
                  <a:pt x="2650007" y="1296171"/>
                  <a:pt x="2636294" y="1299990"/>
                  <a:pt x="2625783" y="1307184"/>
                </a:cubicBezTo>
                <a:cubicBezTo>
                  <a:pt x="2615272" y="1314378"/>
                  <a:pt x="2607401" y="1322289"/>
                  <a:pt x="2602171" y="1330915"/>
                </a:cubicBezTo>
                <a:lnTo>
                  <a:pt x="2600943" y="1330915"/>
                </a:lnTo>
                <a:lnTo>
                  <a:pt x="2598079" y="1300233"/>
                </a:lnTo>
                <a:lnTo>
                  <a:pt x="2546515" y="1300233"/>
                </a:lnTo>
                <a:cubicBezTo>
                  <a:pt x="2546942" y="1310216"/>
                  <a:pt x="2547317" y="1320813"/>
                  <a:pt x="2547642" y="1332026"/>
                </a:cubicBezTo>
                <a:cubicBezTo>
                  <a:pt x="2547966" y="1343239"/>
                  <a:pt x="2548137" y="1355477"/>
                  <a:pt x="2548154" y="1368740"/>
                </a:cubicBezTo>
                <a:lnTo>
                  <a:pt x="2548154" y="1528316"/>
                </a:lnTo>
                <a:lnTo>
                  <a:pt x="2607491" y="1528316"/>
                </a:lnTo>
                <a:lnTo>
                  <a:pt x="2607491" y="1390892"/>
                </a:lnTo>
                <a:cubicBezTo>
                  <a:pt x="2607961" y="1375628"/>
                  <a:pt x="2611940" y="1364138"/>
                  <a:pt x="2619429" y="1356421"/>
                </a:cubicBezTo>
                <a:cubicBezTo>
                  <a:pt x="2626917" y="1348704"/>
                  <a:pt x="2635098" y="1344839"/>
                  <a:pt x="2643970" y="1344826"/>
                </a:cubicBezTo>
                <a:cubicBezTo>
                  <a:pt x="2655720" y="1345167"/>
                  <a:pt x="2664089" y="1349912"/>
                  <a:pt x="2669075" y="1359059"/>
                </a:cubicBezTo>
                <a:cubicBezTo>
                  <a:pt x="2674062" y="1368206"/>
                  <a:pt x="2676487" y="1379708"/>
                  <a:pt x="2676351" y="1393565"/>
                </a:cubicBezTo>
                <a:lnTo>
                  <a:pt x="2676351" y="1528316"/>
                </a:lnTo>
                <a:lnTo>
                  <a:pt x="2735688" y="1528316"/>
                </a:lnTo>
                <a:lnTo>
                  <a:pt x="2735688" y="1389879"/>
                </a:lnTo>
                <a:cubicBezTo>
                  <a:pt x="2736123" y="1374025"/>
                  <a:pt x="2739966" y="1362523"/>
                  <a:pt x="2747216" y="1355373"/>
                </a:cubicBezTo>
                <a:cubicBezTo>
                  <a:pt x="2754465" y="1348222"/>
                  <a:pt x="2762509" y="1344706"/>
                  <a:pt x="2771347" y="1344826"/>
                </a:cubicBezTo>
                <a:cubicBezTo>
                  <a:pt x="2783311" y="1345048"/>
                  <a:pt x="2791867" y="1350031"/>
                  <a:pt x="2797016" y="1359775"/>
                </a:cubicBezTo>
                <a:cubicBezTo>
                  <a:pt x="2802165" y="1369520"/>
                  <a:pt x="2804676" y="1382695"/>
                  <a:pt x="2804547" y="1399300"/>
                </a:cubicBezTo>
                <a:lnTo>
                  <a:pt x="2804547" y="1528316"/>
                </a:lnTo>
                <a:lnTo>
                  <a:pt x="2863885" y="1528316"/>
                </a:lnTo>
                <a:lnTo>
                  <a:pt x="2863885" y="1389879"/>
                </a:lnTo>
                <a:cubicBezTo>
                  <a:pt x="2863433" y="1357116"/>
                  <a:pt x="2856663" y="1333185"/>
                  <a:pt x="2843575" y="1318084"/>
                </a:cubicBezTo>
                <a:cubicBezTo>
                  <a:pt x="2830487" y="1302983"/>
                  <a:pt x="2813789" y="1295531"/>
                  <a:pt x="2793481" y="1295728"/>
                </a:cubicBezTo>
                <a:cubicBezTo>
                  <a:pt x="2780723" y="1295575"/>
                  <a:pt x="2768632" y="1298439"/>
                  <a:pt x="2757209" y="1304320"/>
                </a:cubicBezTo>
                <a:cubicBezTo>
                  <a:pt x="2745785" y="1310202"/>
                  <a:pt x="2735338" y="1320021"/>
                  <a:pt x="2725867" y="1333779"/>
                </a:cubicBezTo>
                <a:lnTo>
                  <a:pt x="2725048" y="1333779"/>
                </a:lnTo>
                <a:cubicBezTo>
                  <a:pt x="2720428" y="1321990"/>
                  <a:pt x="2713095" y="1312733"/>
                  <a:pt x="2703051" y="1306008"/>
                </a:cubicBezTo>
                <a:cubicBezTo>
                  <a:pt x="2693006" y="1299283"/>
                  <a:pt x="2680964" y="1295856"/>
                  <a:pt x="2666923" y="1295728"/>
                </a:cubicBezTo>
                <a:close/>
                <a:moveTo>
                  <a:pt x="2066849" y="1295728"/>
                </a:moveTo>
                <a:cubicBezTo>
                  <a:pt x="2049932" y="1296171"/>
                  <a:pt x="2036219" y="1299990"/>
                  <a:pt x="2025708" y="1307184"/>
                </a:cubicBezTo>
                <a:cubicBezTo>
                  <a:pt x="2015197" y="1314378"/>
                  <a:pt x="2007327" y="1322289"/>
                  <a:pt x="2002096" y="1330915"/>
                </a:cubicBezTo>
                <a:lnTo>
                  <a:pt x="2000869" y="1330915"/>
                </a:lnTo>
                <a:lnTo>
                  <a:pt x="1998004" y="1300233"/>
                </a:lnTo>
                <a:lnTo>
                  <a:pt x="1946440" y="1300233"/>
                </a:lnTo>
                <a:cubicBezTo>
                  <a:pt x="1946867" y="1310216"/>
                  <a:pt x="1947242" y="1320813"/>
                  <a:pt x="1947567" y="1332026"/>
                </a:cubicBezTo>
                <a:cubicBezTo>
                  <a:pt x="1947891" y="1343239"/>
                  <a:pt x="1948062" y="1355477"/>
                  <a:pt x="1948079" y="1368740"/>
                </a:cubicBezTo>
                <a:lnTo>
                  <a:pt x="1948079" y="1528316"/>
                </a:lnTo>
                <a:lnTo>
                  <a:pt x="2007416" y="1528316"/>
                </a:lnTo>
                <a:lnTo>
                  <a:pt x="2007416" y="1390892"/>
                </a:lnTo>
                <a:cubicBezTo>
                  <a:pt x="2007885" y="1375628"/>
                  <a:pt x="2011865" y="1364138"/>
                  <a:pt x="2019354" y="1356421"/>
                </a:cubicBezTo>
                <a:cubicBezTo>
                  <a:pt x="2026843" y="1348704"/>
                  <a:pt x="2035023" y="1344839"/>
                  <a:pt x="2043895" y="1344826"/>
                </a:cubicBezTo>
                <a:cubicBezTo>
                  <a:pt x="2055645" y="1345167"/>
                  <a:pt x="2064014" y="1349912"/>
                  <a:pt x="2069000" y="1359059"/>
                </a:cubicBezTo>
                <a:cubicBezTo>
                  <a:pt x="2073987" y="1368206"/>
                  <a:pt x="2076412" y="1379708"/>
                  <a:pt x="2076276" y="1393565"/>
                </a:cubicBezTo>
                <a:lnTo>
                  <a:pt x="2076276" y="1528316"/>
                </a:lnTo>
                <a:lnTo>
                  <a:pt x="2135613" y="1528316"/>
                </a:lnTo>
                <a:lnTo>
                  <a:pt x="2135613" y="1389879"/>
                </a:lnTo>
                <a:cubicBezTo>
                  <a:pt x="2136048" y="1374025"/>
                  <a:pt x="2139891" y="1362523"/>
                  <a:pt x="2147141" y="1355373"/>
                </a:cubicBezTo>
                <a:cubicBezTo>
                  <a:pt x="2154391" y="1348222"/>
                  <a:pt x="2162435" y="1344706"/>
                  <a:pt x="2171272" y="1344826"/>
                </a:cubicBezTo>
                <a:cubicBezTo>
                  <a:pt x="2183236" y="1345048"/>
                  <a:pt x="2191792" y="1350031"/>
                  <a:pt x="2196941" y="1359775"/>
                </a:cubicBezTo>
                <a:cubicBezTo>
                  <a:pt x="2202090" y="1369520"/>
                  <a:pt x="2204601" y="1382695"/>
                  <a:pt x="2204473" y="1399300"/>
                </a:cubicBezTo>
                <a:lnTo>
                  <a:pt x="2204473" y="1528316"/>
                </a:lnTo>
                <a:lnTo>
                  <a:pt x="2263810" y="1528316"/>
                </a:lnTo>
                <a:lnTo>
                  <a:pt x="2263810" y="1389879"/>
                </a:lnTo>
                <a:cubicBezTo>
                  <a:pt x="2263358" y="1357116"/>
                  <a:pt x="2256588" y="1333185"/>
                  <a:pt x="2243500" y="1318084"/>
                </a:cubicBezTo>
                <a:cubicBezTo>
                  <a:pt x="2230412" y="1302983"/>
                  <a:pt x="2213714" y="1295531"/>
                  <a:pt x="2193406" y="1295728"/>
                </a:cubicBezTo>
                <a:cubicBezTo>
                  <a:pt x="2180648" y="1295575"/>
                  <a:pt x="2168557" y="1298439"/>
                  <a:pt x="2157134" y="1304320"/>
                </a:cubicBezTo>
                <a:cubicBezTo>
                  <a:pt x="2145710" y="1310202"/>
                  <a:pt x="2135263" y="1320021"/>
                  <a:pt x="2125792" y="1333779"/>
                </a:cubicBezTo>
                <a:lnTo>
                  <a:pt x="2124973" y="1333779"/>
                </a:lnTo>
                <a:cubicBezTo>
                  <a:pt x="2120353" y="1321990"/>
                  <a:pt x="2113020" y="1312733"/>
                  <a:pt x="2102976" y="1306008"/>
                </a:cubicBezTo>
                <a:cubicBezTo>
                  <a:pt x="2092931" y="1299283"/>
                  <a:pt x="2080889" y="1295856"/>
                  <a:pt x="2066849" y="1295728"/>
                </a:cubicBezTo>
                <a:close/>
                <a:moveTo>
                  <a:pt x="3506822" y="1295319"/>
                </a:moveTo>
                <a:cubicBezTo>
                  <a:pt x="3495815" y="1295336"/>
                  <a:pt x="3485064" y="1299090"/>
                  <a:pt x="3474569" y="1306580"/>
                </a:cubicBezTo>
                <a:cubicBezTo>
                  <a:pt x="3464074" y="1314071"/>
                  <a:pt x="3455987" y="1325196"/>
                  <a:pt x="3450306" y="1339954"/>
                </a:cubicBezTo>
                <a:lnTo>
                  <a:pt x="3448669" y="1339954"/>
                </a:lnTo>
                <a:lnTo>
                  <a:pt x="3446214" y="1300233"/>
                </a:lnTo>
                <a:lnTo>
                  <a:pt x="3394241" y="1300233"/>
                </a:lnTo>
                <a:cubicBezTo>
                  <a:pt x="3394667" y="1310394"/>
                  <a:pt x="3395042" y="1321297"/>
                  <a:pt x="3395367" y="1332942"/>
                </a:cubicBezTo>
                <a:cubicBezTo>
                  <a:pt x="3395691" y="1344586"/>
                  <a:pt x="3395862" y="1357434"/>
                  <a:pt x="3395879" y="1371484"/>
                </a:cubicBezTo>
                <a:lnTo>
                  <a:pt x="3395879" y="1528316"/>
                </a:lnTo>
                <a:lnTo>
                  <a:pt x="3456445" y="1528316"/>
                </a:lnTo>
                <a:lnTo>
                  <a:pt x="3456445" y="1410385"/>
                </a:lnTo>
                <a:cubicBezTo>
                  <a:pt x="3456743" y="1390960"/>
                  <a:pt x="3461368" y="1376532"/>
                  <a:pt x="3470319" y="1367100"/>
                </a:cubicBezTo>
                <a:cubicBezTo>
                  <a:pt x="3479270" y="1357668"/>
                  <a:pt x="3490755" y="1352974"/>
                  <a:pt x="3504775" y="1353017"/>
                </a:cubicBezTo>
                <a:cubicBezTo>
                  <a:pt x="3507829" y="1353017"/>
                  <a:pt x="3510628" y="1353120"/>
                  <a:pt x="3513171" y="1353325"/>
                </a:cubicBezTo>
                <a:cubicBezTo>
                  <a:pt x="3515713" y="1353530"/>
                  <a:pt x="3518103" y="1353837"/>
                  <a:pt x="3520338" y="1354246"/>
                </a:cubicBezTo>
                <a:lnTo>
                  <a:pt x="3520338" y="1296547"/>
                </a:lnTo>
                <a:cubicBezTo>
                  <a:pt x="3518342" y="1296138"/>
                  <a:pt x="3516294" y="1295830"/>
                  <a:pt x="3514195" y="1295626"/>
                </a:cubicBezTo>
                <a:cubicBezTo>
                  <a:pt x="3512095" y="1295421"/>
                  <a:pt x="3509638" y="1295319"/>
                  <a:pt x="3506822" y="1295319"/>
                </a:cubicBezTo>
                <a:close/>
                <a:moveTo>
                  <a:pt x="3259411" y="1295319"/>
                </a:moveTo>
                <a:cubicBezTo>
                  <a:pt x="3237101" y="1295611"/>
                  <a:pt x="3218185" y="1301302"/>
                  <a:pt x="3202663" y="1312390"/>
                </a:cubicBezTo>
                <a:cubicBezTo>
                  <a:pt x="3187141" y="1323478"/>
                  <a:pt x="3175328" y="1338207"/>
                  <a:pt x="3167225" y="1356577"/>
                </a:cubicBezTo>
                <a:cubicBezTo>
                  <a:pt x="3159122" y="1374947"/>
                  <a:pt x="3155044" y="1395201"/>
                  <a:pt x="3154991" y="1417339"/>
                </a:cubicBezTo>
                <a:cubicBezTo>
                  <a:pt x="3155194" y="1453147"/>
                  <a:pt x="3164814" y="1481187"/>
                  <a:pt x="3183851" y="1501458"/>
                </a:cubicBezTo>
                <a:cubicBezTo>
                  <a:pt x="3202887" y="1521729"/>
                  <a:pt x="3230123" y="1532047"/>
                  <a:pt x="3265559" y="1532411"/>
                </a:cubicBezTo>
                <a:cubicBezTo>
                  <a:pt x="3279825" y="1532377"/>
                  <a:pt x="3293290" y="1531218"/>
                  <a:pt x="3305955" y="1528934"/>
                </a:cubicBezTo>
                <a:cubicBezTo>
                  <a:pt x="3318619" y="1526650"/>
                  <a:pt x="3329721" y="1523445"/>
                  <a:pt x="3339259" y="1519320"/>
                </a:cubicBezTo>
                <a:lnTo>
                  <a:pt x="3330666" y="1477571"/>
                </a:lnTo>
                <a:cubicBezTo>
                  <a:pt x="3322951" y="1480295"/>
                  <a:pt x="3314545" y="1482533"/>
                  <a:pt x="3305445" y="1484284"/>
                </a:cubicBezTo>
                <a:cubicBezTo>
                  <a:pt x="3296346" y="1486035"/>
                  <a:pt x="3286193" y="1486940"/>
                  <a:pt x="3274985" y="1487000"/>
                </a:cubicBezTo>
                <a:cubicBezTo>
                  <a:pt x="3258147" y="1487162"/>
                  <a:pt x="3243871" y="1482943"/>
                  <a:pt x="3232157" y="1474342"/>
                </a:cubicBezTo>
                <a:cubicBezTo>
                  <a:pt x="3220443" y="1465742"/>
                  <a:pt x="3213954" y="1451786"/>
                  <a:pt x="3212690" y="1432475"/>
                </a:cubicBezTo>
                <a:lnTo>
                  <a:pt x="3349080" y="1432475"/>
                </a:lnTo>
                <a:cubicBezTo>
                  <a:pt x="3349685" y="1429168"/>
                  <a:pt x="3350111" y="1425453"/>
                  <a:pt x="3350359" y="1421328"/>
                </a:cubicBezTo>
                <a:cubicBezTo>
                  <a:pt x="3350606" y="1417203"/>
                  <a:pt x="3350725" y="1412874"/>
                  <a:pt x="3350717" y="1408340"/>
                </a:cubicBezTo>
                <a:cubicBezTo>
                  <a:pt x="3350369" y="1371365"/>
                  <a:pt x="3342063" y="1343309"/>
                  <a:pt x="3325800" y="1324173"/>
                </a:cubicBezTo>
                <a:cubicBezTo>
                  <a:pt x="3309537" y="1305037"/>
                  <a:pt x="3287407" y="1295419"/>
                  <a:pt x="3259411" y="1295319"/>
                </a:cubicBezTo>
                <a:close/>
                <a:moveTo>
                  <a:pt x="2411686" y="1295319"/>
                </a:moveTo>
                <a:cubicBezTo>
                  <a:pt x="2389376" y="1295611"/>
                  <a:pt x="2370460" y="1301302"/>
                  <a:pt x="2354938" y="1312390"/>
                </a:cubicBezTo>
                <a:cubicBezTo>
                  <a:pt x="2339416" y="1323478"/>
                  <a:pt x="2327603" y="1338207"/>
                  <a:pt x="2319500" y="1356577"/>
                </a:cubicBezTo>
                <a:cubicBezTo>
                  <a:pt x="2311397" y="1374947"/>
                  <a:pt x="2307319" y="1395201"/>
                  <a:pt x="2307267" y="1417339"/>
                </a:cubicBezTo>
                <a:cubicBezTo>
                  <a:pt x="2307469" y="1453147"/>
                  <a:pt x="2317089" y="1481187"/>
                  <a:pt x="2336126" y="1501458"/>
                </a:cubicBezTo>
                <a:cubicBezTo>
                  <a:pt x="2355163" y="1521729"/>
                  <a:pt x="2382399" y="1532047"/>
                  <a:pt x="2417833" y="1532411"/>
                </a:cubicBezTo>
                <a:cubicBezTo>
                  <a:pt x="2432100" y="1532377"/>
                  <a:pt x="2445565" y="1531218"/>
                  <a:pt x="2458230" y="1528934"/>
                </a:cubicBezTo>
                <a:cubicBezTo>
                  <a:pt x="2470894" y="1526650"/>
                  <a:pt x="2481996" y="1523445"/>
                  <a:pt x="2491534" y="1519320"/>
                </a:cubicBezTo>
                <a:lnTo>
                  <a:pt x="2482941" y="1477571"/>
                </a:lnTo>
                <a:cubicBezTo>
                  <a:pt x="2475227" y="1480295"/>
                  <a:pt x="2466820" y="1482533"/>
                  <a:pt x="2457720" y="1484284"/>
                </a:cubicBezTo>
                <a:cubicBezTo>
                  <a:pt x="2448621" y="1486035"/>
                  <a:pt x="2438467" y="1486940"/>
                  <a:pt x="2427260" y="1487000"/>
                </a:cubicBezTo>
                <a:cubicBezTo>
                  <a:pt x="2410422" y="1487162"/>
                  <a:pt x="2396147" y="1482943"/>
                  <a:pt x="2384432" y="1474342"/>
                </a:cubicBezTo>
                <a:cubicBezTo>
                  <a:pt x="2372718" y="1465742"/>
                  <a:pt x="2366229" y="1451786"/>
                  <a:pt x="2364965" y="1432475"/>
                </a:cubicBezTo>
                <a:lnTo>
                  <a:pt x="2501355" y="1432475"/>
                </a:lnTo>
                <a:cubicBezTo>
                  <a:pt x="2501960" y="1429168"/>
                  <a:pt x="2502387" y="1425453"/>
                  <a:pt x="2502634" y="1421328"/>
                </a:cubicBezTo>
                <a:cubicBezTo>
                  <a:pt x="2502881" y="1417203"/>
                  <a:pt x="2503001" y="1412874"/>
                  <a:pt x="2502992" y="1408340"/>
                </a:cubicBezTo>
                <a:cubicBezTo>
                  <a:pt x="2502644" y="1371365"/>
                  <a:pt x="2494338" y="1343309"/>
                  <a:pt x="2478075" y="1324173"/>
                </a:cubicBezTo>
                <a:cubicBezTo>
                  <a:pt x="2461812" y="1305037"/>
                  <a:pt x="2439683" y="1295419"/>
                  <a:pt x="2411686" y="1295319"/>
                </a:cubicBezTo>
                <a:close/>
                <a:moveTo>
                  <a:pt x="1811611" y="1295319"/>
                </a:moveTo>
                <a:cubicBezTo>
                  <a:pt x="1789301" y="1295611"/>
                  <a:pt x="1770385" y="1301302"/>
                  <a:pt x="1754863" y="1312390"/>
                </a:cubicBezTo>
                <a:cubicBezTo>
                  <a:pt x="1739341" y="1323478"/>
                  <a:pt x="1727528" y="1338207"/>
                  <a:pt x="1719425" y="1356577"/>
                </a:cubicBezTo>
                <a:cubicBezTo>
                  <a:pt x="1711322" y="1374947"/>
                  <a:pt x="1707244" y="1395201"/>
                  <a:pt x="1707191" y="1417339"/>
                </a:cubicBezTo>
                <a:cubicBezTo>
                  <a:pt x="1707394" y="1453147"/>
                  <a:pt x="1717014" y="1481187"/>
                  <a:pt x="1736051" y="1501458"/>
                </a:cubicBezTo>
                <a:cubicBezTo>
                  <a:pt x="1755087" y="1521729"/>
                  <a:pt x="1782323" y="1532047"/>
                  <a:pt x="1817759" y="1532411"/>
                </a:cubicBezTo>
                <a:cubicBezTo>
                  <a:pt x="1832025" y="1532377"/>
                  <a:pt x="1845490" y="1531218"/>
                  <a:pt x="1858155" y="1528934"/>
                </a:cubicBezTo>
                <a:cubicBezTo>
                  <a:pt x="1870819" y="1526650"/>
                  <a:pt x="1881921" y="1523445"/>
                  <a:pt x="1891459" y="1519320"/>
                </a:cubicBezTo>
                <a:lnTo>
                  <a:pt x="1882866" y="1477571"/>
                </a:lnTo>
                <a:cubicBezTo>
                  <a:pt x="1875151" y="1480295"/>
                  <a:pt x="1866745" y="1482533"/>
                  <a:pt x="1857645" y="1484284"/>
                </a:cubicBezTo>
                <a:cubicBezTo>
                  <a:pt x="1848546" y="1486035"/>
                  <a:pt x="1838393" y="1486940"/>
                  <a:pt x="1827185" y="1487000"/>
                </a:cubicBezTo>
                <a:cubicBezTo>
                  <a:pt x="1810347" y="1487162"/>
                  <a:pt x="1796072" y="1482943"/>
                  <a:pt x="1784357" y="1474342"/>
                </a:cubicBezTo>
                <a:cubicBezTo>
                  <a:pt x="1772643" y="1465742"/>
                  <a:pt x="1766154" y="1451786"/>
                  <a:pt x="1764890" y="1432475"/>
                </a:cubicBezTo>
                <a:lnTo>
                  <a:pt x="1901280" y="1432475"/>
                </a:lnTo>
                <a:cubicBezTo>
                  <a:pt x="1901885" y="1429168"/>
                  <a:pt x="1902312" y="1425453"/>
                  <a:pt x="1902559" y="1421328"/>
                </a:cubicBezTo>
                <a:cubicBezTo>
                  <a:pt x="1902806" y="1417203"/>
                  <a:pt x="1902926" y="1412874"/>
                  <a:pt x="1902917" y="1408340"/>
                </a:cubicBezTo>
                <a:cubicBezTo>
                  <a:pt x="1902569" y="1371365"/>
                  <a:pt x="1894263" y="1343309"/>
                  <a:pt x="1878000" y="1324173"/>
                </a:cubicBezTo>
                <a:cubicBezTo>
                  <a:pt x="1861737" y="1305037"/>
                  <a:pt x="1839607" y="1295419"/>
                  <a:pt x="1811611" y="1295319"/>
                </a:cubicBezTo>
                <a:close/>
                <a:moveTo>
                  <a:pt x="1242976" y="1295319"/>
                </a:moveTo>
                <a:cubicBezTo>
                  <a:pt x="1211408" y="1295529"/>
                  <a:pt x="1185658" y="1305949"/>
                  <a:pt x="1165727" y="1326578"/>
                </a:cubicBezTo>
                <a:cubicBezTo>
                  <a:pt x="1145795" y="1347207"/>
                  <a:pt x="1135510" y="1376780"/>
                  <a:pt x="1134872" y="1415299"/>
                </a:cubicBezTo>
                <a:cubicBezTo>
                  <a:pt x="1135434" y="1452639"/>
                  <a:pt x="1145360" y="1481496"/>
                  <a:pt x="1164652" y="1501869"/>
                </a:cubicBezTo>
                <a:cubicBezTo>
                  <a:pt x="1183944" y="1522242"/>
                  <a:pt x="1209232" y="1532559"/>
                  <a:pt x="1240517" y="1532821"/>
                </a:cubicBezTo>
                <a:cubicBezTo>
                  <a:pt x="1257827" y="1532943"/>
                  <a:pt x="1274554" y="1528972"/>
                  <a:pt x="1290700" y="1520907"/>
                </a:cubicBezTo>
                <a:cubicBezTo>
                  <a:pt x="1306846" y="1512843"/>
                  <a:pt x="1320169" y="1499954"/>
                  <a:pt x="1330670" y="1482240"/>
                </a:cubicBezTo>
                <a:cubicBezTo>
                  <a:pt x="1341171" y="1464526"/>
                  <a:pt x="1346608" y="1441256"/>
                  <a:pt x="1346981" y="1412430"/>
                </a:cubicBezTo>
                <a:cubicBezTo>
                  <a:pt x="1346641" y="1377257"/>
                  <a:pt x="1337295" y="1349083"/>
                  <a:pt x="1318941" y="1327909"/>
                </a:cubicBezTo>
                <a:cubicBezTo>
                  <a:pt x="1300588" y="1306734"/>
                  <a:pt x="1275266" y="1295871"/>
                  <a:pt x="1242976" y="1295319"/>
                </a:cubicBezTo>
                <a:close/>
                <a:moveTo>
                  <a:pt x="1563131" y="1257177"/>
                </a:moveTo>
                <a:cubicBezTo>
                  <a:pt x="1570745" y="1257023"/>
                  <a:pt x="1578558" y="1258196"/>
                  <a:pt x="1586567" y="1260698"/>
                </a:cubicBezTo>
                <a:cubicBezTo>
                  <a:pt x="1594577" y="1263200"/>
                  <a:pt x="1601357" y="1267956"/>
                  <a:pt x="1606907" y="1274965"/>
                </a:cubicBezTo>
                <a:cubicBezTo>
                  <a:pt x="1612457" y="1281974"/>
                  <a:pt x="1615352" y="1292163"/>
                  <a:pt x="1615589" y="1305532"/>
                </a:cubicBezTo>
                <a:cubicBezTo>
                  <a:pt x="1615436" y="1320703"/>
                  <a:pt x="1610518" y="1332774"/>
                  <a:pt x="1600835" y="1341747"/>
                </a:cubicBezTo>
                <a:cubicBezTo>
                  <a:pt x="1591153" y="1350720"/>
                  <a:pt x="1577629" y="1355313"/>
                  <a:pt x="1560262" y="1355526"/>
                </a:cubicBezTo>
                <a:lnTo>
                  <a:pt x="1535261" y="1355526"/>
                </a:lnTo>
                <a:lnTo>
                  <a:pt x="1535261" y="1259636"/>
                </a:lnTo>
                <a:cubicBezTo>
                  <a:pt x="1537729" y="1258816"/>
                  <a:pt x="1541298" y="1258202"/>
                  <a:pt x="1545969" y="1257792"/>
                </a:cubicBezTo>
                <a:cubicBezTo>
                  <a:pt x="1550639" y="1257382"/>
                  <a:pt x="1556360" y="1257177"/>
                  <a:pt x="1563131" y="1257177"/>
                </a:cubicBezTo>
                <a:close/>
                <a:moveTo>
                  <a:pt x="897262" y="1213404"/>
                </a:moveTo>
                <a:lnTo>
                  <a:pt x="897262" y="1265778"/>
                </a:lnTo>
                <a:lnTo>
                  <a:pt x="974671" y="1265778"/>
                </a:lnTo>
                <a:lnTo>
                  <a:pt x="974671" y="1528316"/>
                </a:lnTo>
                <a:lnTo>
                  <a:pt x="1035237" y="1528316"/>
                </a:lnTo>
                <a:lnTo>
                  <a:pt x="1035237" y="1265778"/>
                </a:lnTo>
                <a:lnTo>
                  <a:pt x="1113057" y="1265778"/>
                </a:lnTo>
                <a:lnTo>
                  <a:pt x="1113057" y="1213404"/>
                </a:lnTo>
                <a:close/>
                <a:moveTo>
                  <a:pt x="1556163" y="1210946"/>
                </a:moveTo>
                <a:cubicBezTo>
                  <a:pt x="1540649" y="1210989"/>
                  <a:pt x="1525907" y="1211619"/>
                  <a:pt x="1511940" y="1212838"/>
                </a:cubicBezTo>
                <a:cubicBezTo>
                  <a:pt x="1497971" y="1214057"/>
                  <a:pt x="1485693" y="1215608"/>
                  <a:pt x="1475105" y="1217492"/>
                </a:cubicBezTo>
                <a:lnTo>
                  <a:pt x="1475105" y="1528316"/>
                </a:lnTo>
                <a:lnTo>
                  <a:pt x="1535261" y="1528316"/>
                </a:lnTo>
                <a:lnTo>
                  <a:pt x="1535261" y="1400528"/>
                </a:lnTo>
                <a:lnTo>
                  <a:pt x="1555753" y="1400528"/>
                </a:lnTo>
                <a:cubicBezTo>
                  <a:pt x="1569859" y="1400212"/>
                  <a:pt x="1580685" y="1404018"/>
                  <a:pt x="1588233" y="1411945"/>
                </a:cubicBezTo>
                <a:cubicBezTo>
                  <a:pt x="1595781" y="1419872"/>
                  <a:pt x="1601485" y="1433815"/>
                  <a:pt x="1605344" y="1453773"/>
                </a:cubicBezTo>
                <a:cubicBezTo>
                  <a:pt x="1609109" y="1472980"/>
                  <a:pt x="1612745" y="1489039"/>
                  <a:pt x="1616251" y="1501949"/>
                </a:cubicBezTo>
                <a:cubicBezTo>
                  <a:pt x="1619757" y="1514859"/>
                  <a:pt x="1622674" y="1523648"/>
                  <a:pt x="1625002" y="1528316"/>
                </a:cubicBezTo>
                <a:lnTo>
                  <a:pt x="1687214" y="1528316"/>
                </a:lnTo>
                <a:cubicBezTo>
                  <a:pt x="1684116" y="1521831"/>
                  <a:pt x="1680585" y="1510533"/>
                  <a:pt x="1676619" y="1494423"/>
                </a:cubicBezTo>
                <a:cubicBezTo>
                  <a:pt x="1672653" y="1478313"/>
                  <a:pt x="1668406" y="1460667"/>
                  <a:pt x="1663879" y="1441486"/>
                </a:cubicBezTo>
                <a:cubicBezTo>
                  <a:pt x="1660298" y="1425470"/>
                  <a:pt x="1655183" y="1412247"/>
                  <a:pt x="1648533" y="1401816"/>
                </a:cubicBezTo>
                <a:cubicBezTo>
                  <a:pt x="1641883" y="1391386"/>
                  <a:pt x="1633084" y="1384001"/>
                  <a:pt x="1622137" y="1379664"/>
                </a:cubicBezTo>
                <a:lnTo>
                  <a:pt x="1622137" y="1378436"/>
                </a:lnTo>
                <a:cubicBezTo>
                  <a:pt x="1637279" y="1372572"/>
                  <a:pt x="1649965" y="1362917"/>
                  <a:pt x="1660195" y="1349470"/>
                </a:cubicBezTo>
                <a:cubicBezTo>
                  <a:pt x="1670426" y="1336023"/>
                  <a:pt x="1675746" y="1319601"/>
                  <a:pt x="1676155" y="1300205"/>
                </a:cubicBezTo>
                <a:cubicBezTo>
                  <a:pt x="1675841" y="1279312"/>
                  <a:pt x="1671455" y="1262801"/>
                  <a:pt x="1662997" y="1250673"/>
                </a:cubicBezTo>
                <a:cubicBezTo>
                  <a:pt x="1654539" y="1238545"/>
                  <a:pt x="1643896" y="1229636"/>
                  <a:pt x="1631067" y="1223944"/>
                </a:cubicBezTo>
                <a:cubicBezTo>
                  <a:pt x="1618238" y="1218253"/>
                  <a:pt x="1605111" y="1214615"/>
                  <a:pt x="1591683" y="1213031"/>
                </a:cubicBezTo>
                <a:cubicBezTo>
                  <a:pt x="1578256" y="1211447"/>
                  <a:pt x="1566416" y="1210752"/>
                  <a:pt x="1556163" y="1210946"/>
                </a:cubicBezTo>
                <a:close/>
                <a:moveTo>
                  <a:pt x="2919629" y="1199069"/>
                </a:moveTo>
                <a:lnTo>
                  <a:pt x="2919629" y="1462827"/>
                </a:lnTo>
                <a:cubicBezTo>
                  <a:pt x="2919612" y="1474726"/>
                  <a:pt x="2919441" y="1486506"/>
                  <a:pt x="2919117" y="1498166"/>
                </a:cubicBezTo>
                <a:cubicBezTo>
                  <a:pt x="2918793" y="1509826"/>
                  <a:pt x="2918417" y="1519876"/>
                  <a:pt x="2917990" y="1528316"/>
                </a:cubicBezTo>
                <a:lnTo>
                  <a:pt x="2969555" y="1528316"/>
                </a:lnTo>
                <a:lnTo>
                  <a:pt x="2972419" y="1496816"/>
                </a:lnTo>
                <a:lnTo>
                  <a:pt x="2973647" y="1496816"/>
                </a:lnTo>
                <a:cubicBezTo>
                  <a:pt x="2980891" y="1509594"/>
                  <a:pt x="2989750" y="1518816"/>
                  <a:pt x="3000225" y="1524485"/>
                </a:cubicBezTo>
                <a:cubicBezTo>
                  <a:pt x="3010700" y="1530153"/>
                  <a:pt x="3022328" y="1532932"/>
                  <a:pt x="3035109" y="1532821"/>
                </a:cubicBezTo>
                <a:cubicBezTo>
                  <a:pt x="3051092" y="1532837"/>
                  <a:pt x="3066139" y="1528350"/>
                  <a:pt x="3080249" y="1519361"/>
                </a:cubicBezTo>
                <a:cubicBezTo>
                  <a:pt x="3094359" y="1510371"/>
                  <a:pt x="3105851" y="1496785"/>
                  <a:pt x="3114727" y="1478601"/>
                </a:cubicBezTo>
                <a:cubicBezTo>
                  <a:pt x="3123603" y="1460417"/>
                  <a:pt x="3128181" y="1437541"/>
                  <a:pt x="3128461" y="1409972"/>
                </a:cubicBezTo>
                <a:cubicBezTo>
                  <a:pt x="3128112" y="1375440"/>
                  <a:pt x="3120420" y="1347830"/>
                  <a:pt x="3105386" y="1327141"/>
                </a:cubicBezTo>
                <a:cubicBezTo>
                  <a:pt x="3090352" y="1306453"/>
                  <a:pt x="3070068" y="1295845"/>
                  <a:pt x="3044535" y="1295319"/>
                </a:cubicBezTo>
                <a:cubicBezTo>
                  <a:pt x="3029978" y="1295412"/>
                  <a:pt x="3017393" y="1298293"/>
                  <a:pt x="3006781" y="1303962"/>
                </a:cubicBezTo>
                <a:cubicBezTo>
                  <a:pt x="2996169" y="1309630"/>
                  <a:pt x="2987579" y="1317523"/>
                  <a:pt x="2981014" y="1327641"/>
                </a:cubicBezTo>
                <a:lnTo>
                  <a:pt x="2980195" y="1327641"/>
                </a:lnTo>
                <a:lnTo>
                  <a:pt x="2980195" y="1199069"/>
                </a:lnTo>
                <a:close/>
                <a:moveTo>
                  <a:pt x="2792908" y="931546"/>
                </a:moveTo>
                <a:lnTo>
                  <a:pt x="2792908" y="964335"/>
                </a:lnTo>
                <a:cubicBezTo>
                  <a:pt x="2792703" y="973982"/>
                  <a:pt x="2790471" y="981693"/>
                  <a:pt x="2786213" y="987470"/>
                </a:cubicBezTo>
                <a:cubicBezTo>
                  <a:pt x="2781955" y="993246"/>
                  <a:pt x="2776899" y="997405"/>
                  <a:pt x="2771047" y="999948"/>
                </a:cubicBezTo>
                <a:cubicBezTo>
                  <a:pt x="2765195" y="1002491"/>
                  <a:pt x="2759775" y="1003735"/>
                  <a:pt x="2754788" y="1003682"/>
                </a:cubicBezTo>
                <a:cubicBezTo>
                  <a:pt x="2746958" y="1003742"/>
                  <a:pt x="2740280" y="1001266"/>
                  <a:pt x="2734755" y="996253"/>
                </a:cubicBezTo>
                <a:cubicBezTo>
                  <a:pt x="2729230" y="991241"/>
                  <a:pt x="2726344" y="983334"/>
                  <a:pt x="2726096" y="972532"/>
                </a:cubicBezTo>
                <a:cubicBezTo>
                  <a:pt x="2726314" y="961574"/>
                  <a:pt x="2729659" y="953114"/>
                  <a:pt x="2736131" y="947151"/>
                </a:cubicBezTo>
                <a:cubicBezTo>
                  <a:pt x="2742603" y="941187"/>
                  <a:pt x="2750897" y="937069"/>
                  <a:pt x="2761013" y="934794"/>
                </a:cubicBezTo>
                <a:cubicBezTo>
                  <a:pt x="2771128" y="932520"/>
                  <a:pt x="2781760" y="931437"/>
                  <a:pt x="2792908" y="931546"/>
                </a:cubicBezTo>
                <a:close/>
                <a:moveTo>
                  <a:pt x="1164133" y="931546"/>
                </a:moveTo>
                <a:lnTo>
                  <a:pt x="1164133" y="964335"/>
                </a:lnTo>
                <a:cubicBezTo>
                  <a:pt x="1163928" y="973982"/>
                  <a:pt x="1161697" y="981693"/>
                  <a:pt x="1157438" y="987470"/>
                </a:cubicBezTo>
                <a:cubicBezTo>
                  <a:pt x="1153180" y="993246"/>
                  <a:pt x="1148125" y="997405"/>
                  <a:pt x="1142272" y="999948"/>
                </a:cubicBezTo>
                <a:cubicBezTo>
                  <a:pt x="1136420" y="1002491"/>
                  <a:pt x="1131000" y="1003735"/>
                  <a:pt x="1126013" y="1003682"/>
                </a:cubicBezTo>
                <a:cubicBezTo>
                  <a:pt x="1118183" y="1003742"/>
                  <a:pt x="1111505" y="1001266"/>
                  <a:pt x="1105980" y="996253"/>
                </a:cubicBezTo>
                <a:cubicBezTo>
                  <a:pt x="1100455" y="991241"/>
                  <a:pt x="1097569" y="983334"/>
                  <a:pt x="1097321" y="972532"/>
                </a:cubicBezTo>
                <a:cubicBezTo>
                  <a:pt x="1097539" y="961574"/>
                  <a:pt x="1100884" y="953114"/>
                  <a:pt x="1107356" y="947151"/>
                </a:cubicBezTo>
                <a:cubicBezTo>
                  <a:pt x="1113828" y="941187"/>
                  <a:pt x="1122122" y="937069"/>
                  <a:pt x="1132238" y="934794"/>
                </a:cubicBezTo>
                <a:cubicBezTo>
                  <a:pt x="1142353" y="932520"/>
                  <a:pt x="1152985" y="931437"/>
                  <a:pt x="1164133" y="931546"/>
                </a:cubicBezTo>
                <a:close/>
                <a:moveTo>
                  <a:pt x="2203771" y="854136"/>
                </a:moveTo>
                <a:cubicBezTo>
                  <a:pt x="2214118" y="854386"/>
                  <a:pt x="2222522" y="858119"/>
                  <a:pt x="2228982" y="865335"/>
                </a:cubicBezTo>
                <a:cubicBezTo>
                  <a:pt x="2235443" y="872550"/>
                  <a:pt x="2240174" y="881746"/>
                  <a:pt x="2243174" y="892922"/>
                </a:cubicBezTo>
                <a:cubicBezTo>
                  <a:pt x="2246174" y="904098"/>
                  <a:pt x="2247656" y="915752"/>
                  <a:pt x="2247621" y="927885"/>
                </a:cubicBezTo>
                <a:cubicBezTo>
                  <a:pt x="2247570" y="948738"/>
                  <a:pt x="2243779" y="966236"/>
                  <a:pt x="2236249" y="980380"/>
                </a:cubicBezTo>
                <a:cubicBezTo>
                  <a:pt x="2228719" y="994524"/>
                  <a:pt x="2217756" y="1001882"/>
                  <a:pt x="2203362" y="1002453"/>
                </a:cubicBezTo>
                <a:cubicBezTo>
                  <a:pt x="2188574" y="1001899"/>
                  <a:pt x="2177373" y="994609"/>
                  <a:pt x="2169757" y="980585"/>
                </a:cubicBezTo>
                <a:cubicBezTo>
                  <a:pt x="2162141" y="966560"/>
                  <a:pt x="2158316" y="949130"/>
                  <a:pt x="2158282" y="928294"/>
                </a:cubicBezTo>
                <a:cubicBezTo>
                  <a:pt x="2158222" y="916415"/>
                  <a:pt x="2159663" y="904847"/>
                  <a:pt x="2162608" y="893590"/>
                </a:cubicBezTo>
                <a:cubicBezTo>
                  <a:pt x="2165553" y="882333"/>
                  <a:pt x="2170364" y="873011"/>
                  <a:pt x="2177043" y="865623"/>
                </a:cubicBezTo>
                <a:cubicBezTo>
                  <a:pt x="2183721" y="858236"/>
                  <a:pt x="2192631" y="854407"/>
                  <a:pt x="2203771" y="854136"/>
                </a:cubicBezTo>
                <a:close/>
                <a:moveTo>
                  <a:pt x="3274773" y="851679"/>
                </a:moveTo>
                <a:cubicBezTo>
                  <a:pt x="3284679" y="851891"/>
                  <a:pt x="3292507" y="854700"/>
                  <a:pt x="3298254" y="860106"/>
                </a:cubicBezTo>
                <a:cubicBezTo>
                  <a:pt x="3304002" y="865511"/>
                  <a:pt x="3308065" y="872238"/>
                  <a:pt x="3310443" y="880285"/>
                </a:cubicBezTo>
                <a:cubicBezTo>
                  <a:pt x="3312821" y="888333"/>
                  <a:pt x="3313909" y="896426"/>
                  <a:pt x="3313707" y="904565"/>
                </a:cubicBezTo>
                <a:lnTo>
                  <a:pt x="3231740" y="904565"/>
                </a:lnTo>
                <a:cubicBezTo>
                  <a:pt x="3232249" y="896813"/>
                  <a:pt x="3234055" y="888902"/>
                  <a:pt x="3237159" y="880832"/>
                </a:cubicBezTo>
                <a:cubicBezTo>
                  <a:pt x="3240263" y="872762"/>
                  <a:pt x="3244893" y="865944"/>
                  <a:pt x="3251048" y="860379"/>
                </a:cubicBezTo>
                <a:cubicBezTo>
                  <a:pt x="3257203" y="854814"/>
                  <a:pt x="3265111" y="851914"/>
                  <a:pt x="3274773" y="851679"/>
                </a:cubicBezTo>
                <a:close/>
                <a:moveTo>
                  <a:pt x="3072029" y="814458"/>
                </a:moveTo>
                <a:lnTo>
                  <a:pt x="3072029" y="1042541"/>
                </a:lnTo>
                <a:lnTo>
                  <a:pt x="3132595" y="1042541"/>
                </a:lnTo>
                <a:lnTo>
                  <a:pt x="3132595" y="814458"/>
                </a:lnTo>
                <a:close/>
                <a:moveTo>
                  <a:pt x="3535744" y="809953"/>
                </a:moveTo>
                <a:cubicBezTo>
                  <a:pt x="3519111" y="810192"/>
                  <a:pt x="3505244" y="813918"/>
                  <a:pt x="3494145" y="821129"/>
                </a:cubicBezTo>
                <a:cubicBezTo>
                  <a:pt x="3483045" y="828340"/>
                  <a:pt x="3474919" y="836372"/>
                  <a:pt x="3469765" y="845225"/>
                </a:cubicBezTo>
                <a:lnTo>
                  <a:pt x="3468538" y="845225"/>
                </a:lnTo>
                <a:lnTo>
                  <a:pt x="3465673" y="814458"/>
                </a:lnTo>
                <a:lnTo>
                  <a:pt x="3413290" y="814458"/>
                </a:lnTo>
                <a:cubicBezTo>
                  <a:pt x="3413717" y="824441"/>
                  <a:pt x="3414093" y="835038"/>
                  <a:pt x="3414417" y="846251"/>
                </a:cubicBezTo>
                <a:cubicBezTo>
                  <a:pt x="3414741" y="857464"/>
                  <a:pt x="3414912" y="869702"/>
                  <a:pt x="3414929" y="882965"/>
                </a:cubicBezTo>
                <a:lnTo>
                  <a:pt x="3414929" y="1042541"/>
                </a:lnTo>
                <a:lnTo>
                  <a:pt x="3475495" y="1042541"/>
                </a:lnTo>
                <a:lnTo>
                  <a:pt x="3475495" y="906758"/>
                </a:lnTo>
                <a:cubicBezTo>
                  <a:pt x="3476092" y="889650"/>
                  <a:pt x="3480532" y="877442"/>
                  <a:pt x="3488815" y="870134"/>
                </a:cubicBezTo>
                <a:cubicBezTo>
                  <a:pt x="3497097" y="862827"/>
                  <a:pt x="3505637" y="859269"/>
                  <a:pt x="3514431" y="859461"/>
                </a:cubicBezTo>
                <a:cubicBezTo>
                  <a:pt x="3527180" y="859802"/>
                  <a:pt x="3536214" y="864648"/>
                  <a:pt x="3541533" y="874000"/>
                </a:cubicBezTo>
                <a:cubicBezTo>
                  <a:pt x="3546853" y="883352"/>
                  <a:pt x="3549431" y="895162"/>
                  <a:pt x="3549269" y="909429"/>
                </a:cubicBezTo>
                <a:lnTo>
                  <a:pt x="3549269" y="1042541"/>
                </a:lnTo>
                <a:lnTo>
                  <a:pt x="3609835" y="1042541"/>
                </a:lnTo>
                <a:lnTo>
                  <a:pt x="3609835" y="902876"/>
                </a:lnTo>
                <a:cubicBezTo>
                  <a:pt x="3609358" y="871060"/>
                  <a:pt x="3602230" y="847588"/>
                  <a:pt x="3588451" y="832462"/>
                </a:cubicBezTo>
                <a:cubicBezTo>
                  <a:pt x="3574671" y="817336"/>
                  <a:pt x="3557102" y="809833"/>
                  <a:pt x="3535744" y="809953"/>
                </a:cubicBezTo>
                <a:close/>
                <a:moveTo>
                  <a:pt x="2761756" y="809953"/>
                </a:moveTo>
                <a:cubicBezTo>
                  <a:pt x="2743808" y="810192"/>
                  <a:pt x="2728070" y="812271"/>
                  <a:pt x="2714543" y="816192"/>
                </a:cubicBezTo>
                <a:cubicBezTo>
                  <a:pt x="2701015" y="820112"/>
                  <a:pt x="2690407" y="824442"/>
                  <a:pt x="2682719" y="829180"/>
                </a:cubicBezTo>
                <a:lnTo>
                  <a:pt x="2694177" y="868491"/>
                </a:lnTo>
                <a:cubicBezTo>
                  <a:pt x="2701653" y="863895"/>
                  <a:pt x="2710232" y="860170"/>
                  <a:pt x="2719914" y="857316"/>
                </a:cubicBezTo>
                <a:cubicBezTo>
                  <a:pt x="2729595" y="854462"/>
                  <a:pt x="2739717" y="852993"/>
                  <a:pt x="2750279" y="852907"/>
                </a:cubicBezTo>
                <a:cubicBezTo>
                  <a:pt x="2766513" y="853155"/>
                  <a:pt x="2777494" y="856966"/>
                  <a:pt x="2783224" y="864339"/>
                </a:cubicBezTo>
                <a:cubicBezTo>
                  <a:pt x="2788954" y="871712"/>
                  <a:pt x="2791635" y="881162"/>
                  <a:pt x="2791268" y="892687"/>
                </a:cubicBezTo>
                <a:cubicBezTo>
                  <a:pt x="2754345" y="892609"/>
                  <a:pt x="2724526" y="899617"/>
                  <a:pt x="2701812" y="913709"/>
                </a:cubicBezTo>
                <a:cubicBezTo>
                  <a:pt x="2679097" y="927802"/>
                  <a:pt x="2667413" y="949448"/>
                  <a:pt x="2666759" y="978647"/>
                </a:cubicBezTo>
                <a:cubicBezTo>
                  <a:pt x="2666972" y="997640"/>
                  <a:pt x="2673094" y="1013652"/>
                  <a:pt x="2685125" y="1026683"/>
                </a:cubicBezTo>
                <a:cubicBezTo>
                  <a:pt x="2697156" y="1039715"/>
                  <a:pt x="2713819" y="1046502"/>
                  <a:pt x="2735113" y="1047046"/>
                </a:cubicBezTo>
                <a:cubicBezTo>
                  <a:pt x="2747940" y="1046995"/>
                  <a:pt x="2759587" y="1044540"/>
                  <a:pt x="2770056" y="1039682"/>
                </a:cubicBezTo>
                <a:cubicBezTo>
                  <a:pt x="2780525" y="1034824"/>
                  <a:pt x="2789097" y="1027870"/>
                  <a:pt x="2795773" y="1018818"/>
                </a:cubicBezTo>
                <a:lnTo>
                  <a:pt x="2797000" y="1018818"/>
                </a:lnTo>
                <a:lnTo>
                  <a:pt x="2800683" y="1042541"/>
                </a:lnTo>
                <a:lnTo>
                  <a:pt x="2855112" y="1042541"/>
                </a:lnTo>
                <a:cubicBezTo>
                  <a:pt x="2853901" y="1035450"/>
                  <a:pt x="2853047" y="1027207"/>
                  <a:pt x="2852552" y="1017812"/>
                </a:cubicBezTo>
                <a:cubicBezTo>
                  <a:pt x="2852057" y="1008418"/>
                  <a:pt x="2851819" y="998639"/>
                  <a:pt x="2851835" y="988477"/>
                </a:cubicBezTo>
                <a:lnTo>
                  <a:pt x="2851835" y="904958"/>
                </a:lnTo>
                <a:cubicBezTo>
                  <a:pt x="2852035" y="888045"/>
                  <a:pt x="2849499" y="872427"/>
                  <a:pt x="2844225" y="858105"/>
                </a:cubicBezTo>
                <a:cubicBezTo>
                  <a:pt x="2838952" y="843783"/>
                  <a:pt x="2829743" y="832239"/>
                  <a:pt x="2816597" y="823473"/>
                </a:cubicBezTo>
                <a:cubicBezTo>
                  <a:pt x="2803452" y="814707"/>
                  <a:pt x="2785172" y="810200"/>
                  <a:pt x="2761756" y="809953"/>
                </a:cubicBezTo>
                <a:close/>
                <a:moveTo>
                  <a:pt x="1562024" y="809953"/>
                </a:moveTo>
                <a:cubicBezTo>
                  <a:pt x="1545107" y="810396"/>
                  <a:pt x="1531394" y="814215"/>
                  <a:pt x="1520883" y="821409"/>
                </a:cubicBezTo>
                <a:cubicBezTo>
                  <a:pt x="1510372" y="828603"/>
                  <a:pt x="1502502" y="836514"/>
                  <a:pt x="1497272" y="845140"/>
                </a:cubicBezTo>
                <a:lnTo>
                  <a:pt x="1496044" y="845140"/>
                </a:lnTo>
                <a:lnTo>
                  <a:pt x="1493179" y="814458"/>
                </a:lnTo>
                <a:lnTo>
                  <a:pt x="1441616" y="814458"/>
                </a:lnTo>
                <a:cubicBezTo>
                  <a:pt x="1442042" y="824441"/>
                  <a:pt x="1442418" y="835038"/>
                  <a:pt x="1442742" y="846251"/>
                </a:cubicBezTo>
                <a:cubicBezTo>
                  <a:pt x="1443066" y="857464"/>
                  <a:pt x="1443237" y="869702"/>
                  <a:pt x="1443254" y="882965"/>
                </a:cubicBezTo>
                <a:lnTo>
                  <a:pt x="1443254" y="1042541"/>
                </a:lnTo>
                <a:lnTo>
                  <a:pt x="1502591" y="1042541"/>
                </a:lnTo>
                <a:lnTo>
                  <a:pt x="1502591" y="905117"/>
                </a:lnTo>
                <a:cubicBezTo>
                  <a:pt x="1503061" y="889853"/>
                  <a:pt x="1507040" y="878362"/>
                  <a:pt x="1514529" y="870646"/>
                </a:cubicBezTo>
                <a:cubicBezTo>
                  <a:pt x="1522017" y="862929"/>
                  <a:pt x="1530198" y="859064"/>
                  <a:pt x="1539070" y="859051"/>
                </a:cubicBezTo>
                <a:cubicBezTo>
                  <a:pt x="1550820" y="859392"/>
                  <a:pt x="1559189" y="864137"/>
                  <a:pt x="1564175" y="873284"/>
                </a:cubicBezTo>
                <a:cubicBezTo>
                  <a:pt x="1569162" y="882431"/>
                  <a:pt x="1571587" y="893933"/>
                  <a:pt x="1571451" y="907790"/>
                </a:cubicBezTo>
                <a:lnTo>
                  <a:pt x="1571451" y="1042541"/>
                </a:lnTo>
                <a:lnTo>
                  <a:pt x="1630788" y="1042541"/>
                </a:lnTo>
                <a:lnTo>
                  <a:pt x="1630788" y="904104"/>
                </a:lnTo>
                <a:cubicBezTo>
                  <a:pt x="1631223" y="888250"/>
                  <a:pt x="1635066" y="876748"/>
                  <a:pt x="1642316" y="869598"/>
                </a:cubicBezTo>
                <a:cubicBezTo>
                  <a:pt x="1649565" y="862447"/>
                  <a:pt x="1657609" y="858931"/>
                  <a:pt x="1666447" y="859051"/>
                </a:cubicBezTo>
                <a:cubicBezTo>
                  <a:pt x="1678411" y="859273"/>
                  <a:pt x="1686967" y="864256"/>
                  <a:pt x="1692116" y="874000"/>
                </a:cubicBezTo>
                <a:cubicBezTo>
                  <a:pt x="1697265" y="883745"/>
                  <a:pt x="1699776" y="896920"/>
                  <a:pt x="1699648" y="913524"/>
                </a:cubicBezTo>
                <a:lnTo>
                  <a:pt x="1699648" y="1042541"/>
                </a:lnTo>
                <a:lnTo>
                  <a:pt x="1758985" y="1042541"/>
                </a:lnTo>
                <a:lnTo>
                  <a:pt x="1758985" y="904104"/>
                </a:lnTo>
                <a:cubicBezTo>
                  <a:pt x="1758533" y="871341"/>
                  <a:pt x="1751763" y="847409"/>
                  <a:pt x="1738675" y="832309"/>
                </a:cubicBezTo>
                <a:cubicBezTo>
                  <a:pt x="1725587" y="817208"/>
                  <a:pt x="1708889" y="809756"/>
                  <a:pt x="1688581" y="809953"/>
                </a:cubicBezTo>
                <a:cubicBezTo>
                  <a:pt x="1675823" y="809800"/>
                  <a:pt x="1663732" y="812664"/>
                  <a:pt x="1652309" y="818545"/>
                </a:cubicBezTo>
                <a:cubicBezTo>
                  <a:pt x="1640885" y="824427"/>
                  <a:pt x="1630437" y="834246"/>
                  <a:pt x="1620967" y="848004"/>
                </a:cubicBezTo>
                <a:lnTo>
                  <a:pt x="1620148" y="848004"/>
                </a:lnTo>
                <a:cubicBezTo>
                  <a:pt x="1615528" y="836215"/>
                  <a:pt x="1608195" y="826958"/>
                  <a:pt x="1598151" y="820233"/>
                </a:cubicBezTo>
                <a:cubicBezTo>
                  <a:pt x="1588106" y="813508"/>
                  <a:pt x="1576064" y="810081"/>
                  <a:pt x="1562024" y="809953"/>
                </a:cubicBezTo>
                <a:close/>
                <a:moveTo>
                  <a:pt x="1132982" y="809953"/>
                </a:moveTo>
                <a:cubicBezTo>
                  <a:pt x="1115033" y="810192"/>
                  <a:pt x="1099295" y="812271"/>
                  <a:pt x="1085768" y="816192"/>
                </a:cubicBezTo>
                <a:cubicBezTo>
                  <a:pt x="1072241" y="820112"/>
                  <a:pt x="1061633" y="824442"/>
                  <a:pt x="1053944" y="829180"/>
                </a:cubicBezTo>
                <a:lnTo>
                  <a:pt x="1065402" y="868491"/>
                </a:lnTo>
                <a:cubicBezTo>
                  <a:pt x="1072879" y="863895"/>
                  <a:pt x="1081457" y="860170"/>
                  <a:pt x="1091139" y="857316"/>
                </a:cubicBezTo>
                <a:cubicBezTo>
                  <a:pt x="1100820" y="854462"/>
                  <a:pt x="1110942" y="852993"/>
                  <a:pt x="1121505" y="852907"/>
                </a:cubicBezTo>
                <a:cubicBezTo>
                  <a:pt x="1137738" y="853155"/>
                  <a:pt x="1148720" y="856966"/>
                  <a:pt x="1154449" y="864339"/>
                </a:cubicBezTo>
                <a:cubicBezTo>
                  <a:pt x="1160179" y="871712"/>
                  <a:pt x="1162861" y="881162"/>
                  <a:pt x="1162493" y="892687"/>
                </a:cubicBezTo>
                <a:cubicBezTo>
                  <a:pt x="1125570" y="892609"/>
                  <a:pt x="1095752" y="899617"/>
                  <a:pt x="1073037" y="913709"/>
                </a:cubicBezTo>
                <a:cubicBezTo>
                  <a:pt x="1050323" y="927802"/>
                  <a:pt x="1038638" y="949448"/>
                  <a:pt x="1037984" y="978647"/>
                </a:cubicBezTo>
                <a:cubicBezTo>
                  <a:pt x="1038197" y="997640"/>
                  <a:pt x="1044319" y="1013652"/>
                  <a:pt x="1056350" y="1026683"/>
                </a:cubicBezTo>
                <a:cubicBezTo>
                  <a:pt x="1068381" y="1039715"/>
                  <a:pt x="1085044" y="1046502"/>
                  <a:pt x="1106339" y="1047046"/>
                </a:cubicBezTo>
                <a:cubicBezTo>
                  <a:pt x="1119165" y="1046995"/>
                  <a:pt x="1130812" y="1044540"/>
                  <a:pt x="1141281" y="1039682"/>
                </a:cubicBezTo>
                <a:cubicBezTo>
                  <a:pt x="1151750" y="1034824"/>
                  <a:pt x="1160322" y="1027870"/>
                  <a:pt x="1166998" y="1018818"/>
                </a:cubicBezTo>
                <a:lnTo>
                  <a:pt x="1168225" y="1018818"/>
                </a:lnTo>
                <a:lnTo>
                  <a:pt x="1171908" y="1042541"/>
                </a:lnTo>
                <a:lnTo>
                  <a:pt x="1226337" y="1042541"/>
                </a:lnTo>
                <a:cubicBezTo>
                  <a:pt x="1225126" y="1035450"/>
                  <a:pt x="1224273" y="1027207"/>
                  <a:pt x="1223778" y="1017812"/>
                </a:cubicBezTo>
                <a:cubicBezTo>
                  <a:pt x="1223283" y="1008418"/>
                  <a:pt x="1223044" y="998639"/>
                  <a:pt x="1223061" y="988477"/>
                </a:cubicBezTo>
                <a:lnTo>
                  <a:pt x="1223061" y="904958"/>
                </a:lnTo>
                <a:cubicBezTo>
                  <a:pt x="1223261" y="888045"/>
                  <a:pt x="1220724" y="872427"/>
                  <a:pt x="1215450" y="858105"/>
                </a:cubicBezTo>
                <a:cubicBezTo>
                  <a:pt x="1210177" y="843783"/>
                  <a:pt x="1200968" y="832239"/>
                  <a:pt x="1187823" y="823473"/>
                </a:cubicBezTo>
                <a:cubicBezTo>
                  <a:pt x="1174677" y="814707"/>
                  <a:pt x="1156397" y="810200"/>
                  <a:pt x="1132982" y="809953"/>
                </a:cubicBezTo>
                <a:close/>
                <a:moveTo>
                  <a:pt x="3278461" y="809544"/>
                </a:moveTo>
                <a:cubicBezTo>
                  <a:pt x="3256151" y="809836"/>
                  <a:pt x="3237235" y="815527"/>
                  <a:pt x="3221713" y="826615"/>
                </a:cubicBezTo>
                <a:cubicBezTo>
                  <a:pt x="3206191" y="837703"/>
                  <a:pt x="3194378" y="852432"/>
                  <a:pt x="3186275" y="870802"/>
                </a:cubicBezTo>
                <a:cubicBezTo>
                  <a:pt x="3178172" y="889172"/>
                  <a:pt x="3174094" y="909426"/>
                  <a:pt x="3174041" y="931564"/>
                </a:cubicBezTo>
                <a:cubicBezTo>
                  <a:pt x="3174244" y="967372"/>
                  <a:pt x="3183864" y="995412"/>
                  <a:pt x="3202901" y="1015683"/>
                </a:cubicBezTo>
                <a:cubicBezTo>
                  <a:pt x="3221938" y="1035954"/>
                  <a:pt x="3249173" y="1046272"/>
                  <a:pt x="3284609" y="1046636"/>
                </a:cubicBezTo>
                <a:cubicBezTo>
                  <a:pt x="3298875" y="1046602"/>
                  <a:pt x="3312340" y="1045443"/>
                  <a:pt x="3325005" y="1043159"/>
                </a:cubicBezTo>
                <a:cubicBezTo>
                  <a:pt x="3337669" y="1040875"/>
                  <a:pt x="3348771" y="1037670"/>
                  <a:pt x="3358309" y="1033545"/>
                </a:cubicBezTo>
                <a:lnTo>
                  <a:pt x="3349716" y="991796"/>
                </a:lnTo>
                <a:cubicBezTo>
                  <a:pt x="3342001" y="994520"/>
                  <a:pt x="3333595" y="996758"/>
                  <a:pt x="3324495" y="998509"/>
                </a:cubicBezTo>
                <a:cubicBezTo>
                  <a:pt x="3315396" y="1000260"/>
                  <a:pt x="3305243" y="1001165"/>
                  <a:pt x="3294035" y="1001225"/>
                </a:cubicBezTo>
                <a:cubicBezTo>
                  <a:pt x="3277197" y="1001387"/>
                  <a:pt x="3262921" y="997168"/>
                  <a:pt x="3251207" y="988567"/>
                </a:cubicBezTo>
                <a:cubicBezTo>
                  <a:pt x="3239493" y="979967"/>
                  <a:pt x="3233004" y="966011"/>
                  <a:pt x="3231740" y="946700"/>
                </a:cubicBezTo>
                <a:lnTo>
                  <a:pt x="3368130" y="946700"/>
                </a:lnTo>
                <a:cubicBezTo>
                  <a:pt x="3368735" y="943393"/>
                  <a:pt x="3369161" y="939678"/>
                  <a:pt x="3369409" y="935553"/>
                </a:cubicBezTo>
                <a:cubicBezTo>
                  <a:pt x="3369656" y="931428"/>
                  <a:pt x="3369776" y="927099"/>
                  <a:pt x="3369767" y="922565"/>
                </a:cubicBezTo>
                <a:cubicBezTo>
                  <a:pt x="3369419" y="885590"/>
                  <a:pt x="3361113" y="857534"/>
                  <a:pt x="3344850" y="838398"/>
                </a:cubicBezTo>
                <a:cubicBezTo>
                  <a:pt x="3328587" y="819262"/>
                  <a:pt x="3306457" y="809643"/>
                  <a:pt x="3278461" y="809544"/>
                </a:cubicBezTo>
                <a:close/>
                <a:moveTo>
                  <a:pt x="2205001" y="809544"/>
                </a:moveTo>
                <a:cubicBezTo>
                  <a:pt x="2173433" y="809754"/>
                  <a:pt x="2147683" y="820174"/>
                  <a:pt x="2127751" y="840803"/>
                </a:cubicBezTo>
                <a:cubicBezTo>
                  <a:pt x="2107820" y="861432"/>
                  <a:pt x="2097535" y="891005"/>
                  <a:pt x="2096897" y="929523"/>
                </a:cubicBezTo>
                <a:cubicBezTo>
                  <a:pt x="2097459" y="966864"/>
                  <a:pt x="2107385" y="995721"/>
                  <a:pt x="2126677" y="1016094"/>
                </a:cubicBezTo>
                <a:cubicBezTo>
                  <a:pt x="2145968" y="1036466"/>
                  <a:pt x="2171257" y="1046784"/>
                  <a:pt x="2202542" y="1047046"/>
                </a:cubicBezTo>
                <a:cubicBezTo>
                  <a:pt x="2219852" y="1047168"/>
                  <a:pt x="2236579" y="1043197"/>
                  <a:pt x="2252725" y="1035132"/>
                </a:cubicBezTo>
                <a:cubicBezTo>
                  <a:pt x="2268871" y="1027068"/>
                  <a:pt x="2282194" y="1014179"/>
                  <a:pt x="2292695" y="996465"/>
                </a:cubicBezTo>
                <a:cubicBezTo>
                  <a:pt x="2303195" y="978751"/>
                  <a:pt x="2308632" y="955481"/>
                  <a:pt x="2309006" y="926655"/>
                </a:cubicBezTo>
                <a:cubicBezTo>
                  <a:pt x="2308666" y="891482"/>
                  <a:pt x="2299319" y="863308"/>
                  <a:pt x="2280966" y="842134"/>
                </a:cubicBezTo>
                <a:cubicBezTo>
                  <a:pt x="2262612" y="820959"/>
                  <a:pt x="2237291" y="810096"/>
                  <a:pt x="2205001" y="809544"/>
                </a:cubicBezTo>
                <a:close/>
                <a:moveTo>
                  <a:pt x="1392273" y="809544"/>
                </a:moveTo>
                <a:cubicBezTo>
                  <a:pt x="1381265" y="809561"/>
                  <a:pt x="1370514" y="813315"/>
                  <a:pt x="1360019" y="820805"/>
                </a:cubicBezTo>
                <a:cubicBezTo>
                  <a:pt x="1349524" y="828296"/>
                  <a:pt x="1341437" y="839421"/>
                  <a:pt x="1335757" y="854179"/>
                </a:cubicBezTo>
                <a:lnTo>
                  <a:pt x="1334120" y="854179"/>
                </a:lnTo>
                <a:lnTo>
                  <a:pt x="1331664" y="814458"/>
                </a:lnTo>
                <a:lnTo>
                  <a:pt x="1279691" y="814458"/>
                </a:lnTo>
                <a:cubicBezTo>
                  <a:pt x="1280117" y="824619"/>
                  <a:pt x="1280493" y="835522"/>
                  <a:pt x="1280817" y="847167"/>
                </a:cubicBezTo>
                <a:cubicBezTo>
                  <a:pt x="1281141" y="858811"/>
                  <a:pt x="1281312" y="871659"/>
                  <a:pt x="1281329" y="885709"/>
                </a:cubicBezTo>
                <a:lnTo>
                  <a:pt x="1281329" y="1042541"/>
                </a:lnTo>
                <a:lnTo>
                  <a:pt x="1341895" y="1042541"/>
                </a:lnTo>
                <a:lnTo>
                  <a:pt x="1341895" y="924610"/>
                </a:lnTo>
                <a:cubicBezTo>
                  <a:pt x="1342193" y="905185"/>
                  <a:pt x="1346818" y="890757"/>
                  <a:pt x="1355769" y="881325"/>
                </a:cubicBezTo>
                <a:cubicBezTo>
                  <a:pt x="1364720" y="871893"/>
                  <a:pt x="1376205" y="867199"/>
                  <a:pt x="1390225" y="867242"/>
                </a:cubicBezTo>
                <a:cubicBezTo>
                  <a:pt x="1393279" y="867242"/>
                  <a:pt x="1396078" y="867345"/>
                  <a:pt x="1398621" y="867550"/>
                </a:cubicBezTo>
                <a:cubicBezTo>
                  <a:pt x="1401164" y="867754"/>
                  <a:pt x="1403553" y="868062"/>
                  <a:pt x="1405788" y="868471"/>
                </a:cubicBezTo>
                <a:lnTo>
                  <a:pt x="1405788" y="810772"/>
                </a:lnTo>
                <a:cubicBezTo>
                  <a:pt x="1403792" y="810363"/>
                  <a:pt x="1401744" y="810055"/>
                  <a:pt x="1399645" y="809851"/>
                </a:cubicBezTo>
                <a:cubicBezTo>
                  <a:pt x="1397546" y="809646"/>
                  <a:pt x="1395088" y="809544"/>
                  <a:pt x="1392273" y="809544"/>
                </a:cubicBezTo>
                <a:close/>
                <a:moveTo>
                  <a:pt x="767030" y="777546"/>
                </a:moveTo>
                <a:lnTo>
                  <a:pt x="768259" y="777546"/>
                </a:lnTo>
                <a:cubicBezTo>
                  <a:pt x="770340" y="787421"/>
                  <a:pt x="772627" y="798091"/>
                  <a:pt x="775118" y="809555"/>
                </a:cubicBezTo>
                <a:cubicBezTo>
                  <a:pt x="777609" y="821019"/>
                  <a:pt x="780100" y="831792"/>
                  <a:pt x="782591" y="841873"/>
                </a:cubicBezTo>
                <a:lnTo>
                  <a:pt x="801428" y="913576"/>
                </a:lnTo>
                <a:lnTo>
                  <a:pt x="734271" y="913576"/>
                </a:lnTo>
                <a:lnTo>
                  <a:pt x="753108" y="841490"/>
                </a:lnTo>
                <a:cubicBezTo>
                  <a:pt x="755402" y="831977"/>
                  <a:pt x="757774" y="821469"/>
                  <a:pt x="760223" y="809968"/>
                </a:cubicBezTo>
                <a:cubicBezTo>
                  <a:pt x="762671" y="798467"/>
                  <a:pt x="764940" y="787660"/>
                  <a:pt x="767030" y="777546"/>
                </a:cubicBezTo>
                <a:close/>
                <a:moveTo>
                  <a:pt x="2523516" y="772221"/>
                </a:moveTo>
                <a:cubicBezTo>
                  <a:pt x="2540507" y="772255"/>
                  <a:pt x="2553861" y="776592"/>
                  <a:pt x="2563577" y="785231"/>
                </a:cubicBezTo>
                <a:cubicBezTo>
                  <a:pt x="2573293" y="793870"/>
                  <a:pt x="2578246" y="806607"/>
                  <a:pt x="2578433" y="823442"/>
                </a:cubicBezTo>
                <a:cubicBezTo>
                  <a:pt x="2578297" y="840627"/>
                  <a:pt x="2573037" y="854098"/>
                  <a:pt x="2562655" y="863856"/>
                </a:cubicBezTo>
                <a:cubicBezTo>
                  <a:pt x="2552272" y="873614"/>
                  <a:pt x="2537587" y="878582"/>
                  <a:pt x="2518598" y="878762"/>
                </a:cubicBezTo>
                <a:cubicBezTo>
                  <a:pt x="2514124" y="878770"/>
                  <a:pt x="2510162" y="878651"/>
                  <a:pt x="2506713" y="878403"/>
                </a:cubicBezTo>
                <a:cubicBezTo>
                  <a:pt x="2503263" y="878156"/>
                  <a:pt x="2500121" y="877729"/>
                  <a:pt x="2497287" y="877123"/>
                </a:cubicBezTo>
                <a:lnTo>
                  <a:pt x="2497287" y="774679"/>
                </a:lnTo>
                <a:cubicBezTo>
                  <a:pt x="2499942" y="774039"/>
                  <a:pt x="2503443" y="773475"/>
                  <a:pt x="2507789" y="772989"/>
                </a:cubicBezTo>
                <a:cubicBezTo>
                  <a:pt x="2512135" y="772503"/>
                  <a:pt x="2517377" y="772247"/>
                  <a:pt x="2523516" y="772221"/>
                </a:cubicBezTo>
                <a:close/>
                <a:moveTo>
                  <a:pt x="3732155" y="755070"/>
                </a:moveTo>
                <a:lnTo>
                  <a:pt x="3672409" y="772682"/>
                </a:lnTo>
                <a:lnTo>
                  <a:pt x="3672409" y="814458"/>
                </a:lnTo>
                <a:lnTo>
                  <a:pt x="3642509" y="814458"/>
                </a:lnTo>
                <a:lnTo>
                  <a:pt x="3642509" y="859051"/>
                </a:lnTo>
                <a:lnTo>
                  <a:pt x="3672409" y="859051"/>
                </a:lnTo>
                <a:lnTo>
                  <a:pt x="3672409" y="964351"/>
                </a:lnTo>
                <a:cubicBezTo>
                  <a:pt x="3672019" y="973364"/>
                  <a:pt x="3672934" y="984238"/>
                  <a:pt x="3675152" y="996974"/>
                </a:cubicBezTo>
                <a:cubicBezTo>
                  <a:pt x="3677370" y="1009710"/>
                  <a:pt x="3683226" y="1021035"/>
                  <a:pt x="3692720" y="1030948"/>
                </a:cubicBezTo>
                <a:cubicBezTo>
                  <a:pt x="3702213" y="1040861"/>
                  <a:pt x="3717680" y="1046091"/>
                  <a:pt x="3739118" y="1046636"/>
                </a:cubicBezTo>
                <a:cubicBezTo>
                  <a:pt x="3748001" y="1046619"/>
                  <a:pt x="3755936" y="1046142"/>
                  <a:pt x="3762925" y="1045204"/>
                </a:cubicBezTo>
                <a:cubicBezTo>
                  <a:pt x="3769913" y="1044267"/>
                  <a:pt x="3775493" y="1042971"/>
                  <a:pt x="3779666" y="1041317"/>
                </a:cubicBezTo>
                <a:lnTo>
                  <a:pt x="3778847" y="995080"/>
                </a:lnTo>
                <a:cubicBezTo>
                  <a:pt x="3775877" y="995703"/>
                  <a:pt x="3772908" y="996199"/>
                  <a:pt x="3769939" y="996566"/>
                </a:cubicBezTo>
                <a:cubicBezTo>
                  <a:pt x="3766969" y="996933"/>
                  <a:pt x="3763385" y="997120"/>
                  <a:pt x="3759187" y="997129"/>
                </a:cubicBezTo>
                <a:cubicBezTo>
                  <a:pt x="3749997" y="997223"/>
                  <a:pt x="3743188" y="994167"/>
                  <a:pt x="3738759" y="987961"/>
                </a:cubicBezTo>
                <a:cubicBezTo>
                  <a:pt x="3734331" y="981756"/>
                  <a:pt x="3732129" y="971837"/>
                  <a:pt x="3732155" y="958205"/>
                </a:cubicBezTo>
                <a:lnTo>
                  <a:pt x="3732155" y="859051"/>
                </a:lnTo>
                <a:lnTo>
                  <a:pt x="3782533" y="859051"/>
                </a:lnTo>
                <a:lnTo>
                  <a:pt x="3782533" y="814458"/>
                </a:lnTo>
                <a:lnTo>
                  <a:pt x="3732155" y="814458"/>
                </a:lnTo>
                <a:close/>
                <a:moveTo>
                  <a:pt x="2979680" y="755070"/>
                </a:moveTo>
                <a:lnTo>
                  <a:pt x="2919933" y="772682"/>
                </a:lnTo>
                <a:lnTo>
                  <a:pt x="2919933" y="814458"/>
                </a:lnTo>
                <a:lnTo>
                  <a:pt x="2890034" y="814458"/>
                </a:lnTo>
                <a:lnTo>
                  <a:pt x="2890034" y="859051"/>
                </a:lnTo>
                <a:lnTo>
                  <a:pt x="2919933" y="859051"/>
                </a:lnTo>
                <a:lnTo>
                  <a:pt x="2919933" y="964351"/>
                </a:lnTo>
                <a:cubicBezTo>
                  <a:pt x="2919545" y="973364"/>
                  <a:pt x="2920459" y="984238"/>
                  <a:pt x="2922677" y="996974"/>
                </a:cubicBezTo>
                <a:cubicBezTo>
                  <a:pt x="2924895" y="1009710"/>
                  <a:pt x="2930751" y="1021035"/>
                  <a:pt x="2940245" y="1030948"/>
                </a:cubicBezTo>
                <a:cubicBezTo>
                  <a:pt x="2949739" y="1040861"/>
                  <a:pt x="2965205" y="1046091"/>
                  <a:pt x="2986643" y="1046636"/>
                </a:cubicBezTo>
                <a:cubicBezTo>
                  <a:pt x="2995525" y="1046619"/>
                  <a:pt x="3003461" y="1046142"/>
                  <a:pt x="3010449" y="1045204"/>
                </a:cubicBezTo>
                <a:cubicBezTo>
                  <a:pt x="3017438" y="1044267"/>
                  <a:pt x="3023019" y="1042971"/>
                  <a:pt x="3027191" y="1041317"/>
                </a:cubicBezTo>
                <a:lnTo>
                  <a:pt x="3026372" y="995080"/>
                </a:lnTo>
                <a:cubicBezTo>
                  <a:pt x="3023403" y="995703"/>
                  <a:pt x="3020433" y="996199"/>
                  <a:pt x="3017463" y="996566"/>
                </a:cubicBezTo>
                <a:cubicBezTo>
                  <a:pt x="3014494" y="996933"/>
                  <a:pt x="3010911" y="997120"/>
                  <a:pt x="3006712" y="997129"/>
                </a:cubicBezTo>
                <a:cubicBezTo>
                  <a:pt x="2997522" y="997223"/>
                  <a:pt x="2990713" y="994167"/>
                  <a:pt x="2986285" y="987961"/>
                </a:cubicBezTo>
                <a:cubicBezTo>
                  <a:pt x="2981856" y="981756"/>
                  <a:pt x="2979655" y="971837"/>
                  <a:pt x="2979680" y="958205"/>
                </a:cubicBezTo>
                <a:lnTo>
                  <a:pt x="2979680" y="859051"/>
                </a:lnTo>
                <a:lnTo>
                  <a:pt x="3030058" y="859051"/>
                </a:lnTo>
                <a:lnTo>
                  <a:pt x="3030058" y="814458"/>
                </a:lnTo>
                <a:lnTo>
                  <a:pt x="2979680" y="814458"/>
                </a:lnTo>
                <a:close/>
                <a:moveTo>
                  <a:pt x="1859287" y="727629"/>
                </a:moveTo>
                <a:lnTo>
                  <a:pt x="1859287" y="780003"/>
                </a:lnTo>
                <a:lnTo>
                  <a:pt x="1936696" y="780003"/>
                </a:lnTo>
                <a:lnTo>
                  <a:pt x="1936696" y="1042541"/>
                </a:lnTo>
                <a:lnTo>
                  <a:pt x="1997262" y="1042541"/>
                </a:lnTo>
                <a:lnTo>
                  <a:pt x="1997262" y="780003"/>
                </a:lnTo>
                <a:lnTo>
                  <a:pt x="2075081" y="780003"/>
                </a:lnTo>
                <a:lnTo>
                  <a:pt x="2075081" y="727629"/>
                </a:lnTo>
                <a:close/>
                <a:moveTo>
                  <a:pt x="731814" y="727629"/>
                </a:moveTo>
                <a:lnTo>
                  <a:pt x="642544" y="1042541"/>
                </a:lnTo>
                <a:lnTo>
                  <a:pt x="703968" y="1042541"/>
                </a:lnTo>
                <a:lnTo>
                  <a:pt x="725672" y="959397"/>
                </a:lnTo>
                <a:lnTo>
                  <a:pt x="810027" y="959397"/>
                </a:lnTo>
                <a:lnTo>
                  <a:pt x="832549" y="1042541"/>
                </a:lnTo>
                <a:lnTo>
                  <a:pt x="896020" y="1042541"/>
                </a:lnTo>
                <a:lnTo>
                  <a:pt x="807980" y="727629"/>
                </a:lnTo>
                <a:close/>
                <a:moveTo>
                  <a:pt x="2518598" y="725171"/>
                </a:moveTo>
                <a:cubicBezTo>
                  <a:pt x="2501199" y="725214"/>
                  <a:pt x="2485725" y="725844"/>
                  <a:pt x="2472174" y="727063"/>
                </a:cubicBezTo>
                <a:cubicBezTo>
                  <a:pt x="2458624" y="728282"/>
                  <a:pt x="2446942" y="729833"/>
                  <a:pt x="2437130" y="731717"/>
                </a:cubicBezTo>
                <a:lnTo>
                  <a:pt x="2437130" y="1042541"/>
                </a:lnTo>
                <a:lnTo>
                  <a:pt x="2497287" y="1042541"/>
                </a:lnTo>
                <a:lnTo>
                  <a:pt x="2497287" y="924585"/>
                </a:lnTo>
                <a:cubicBezTo>
                  <a:pt x="2503434" y="925744"/>
                  <a:pt x="2510811" y="926289"/>
                  <a:pt x="2519417" y="926221"/>
                </a:cubicBezTo>
                <a:cubicBezTo>
                  <a:pt x="2535726" y="926517"/>
                  <a:pt x="2553007" y="923789"/>
                  <a:pt x="2571261" y="918035"/>
                </a:cubicBezTo>
                <a:cubicBezTo>
                  <a:pt x="2589515" y="912282"/>
                  <a:pt x="2605150" y="901727"/>
                  <a:pt x="2618167" y="886372"/>
                </a:cubicBezTo>
                <a:cubicBezTo>
                  <a:pt x="2631184" y="871017"/>
                  <a:pt x="2637991" y="849084"/>
                  <a:pt x="2638590" y="820574"/>
                </a:cubicBezTo>
                <a:cubicBezTo>
                  <a:pt x="2638505" y="805907"/>
                  <a:pt x="2635811" y="792524"/>
                  <a:pt x="2630507" y="780424"/>
                </a:cubicBezTo>
                <a:cubicBezTo>
                  <a:pt x="2625205" y="768324"/>
                  <a:pt x="2617805" y="758226"/>
                  <a:pt x="2608307" y="750128"/>
                </a:cubicBezTo>
                <a:cubicBezTo>
                  <a:pt x="2598281" y="741570"/>
                  <a:pt x="2585792" y="735263"/>
                  <a:pt x="2570841" y="731206"/>
                </a:cubicBezTo>
                <a:cubicBezTo>
                  <a:pt x="2555889" y="727149"/>
                  <a:pt x="2538475" y="725137"/>
                  <a:pt x="2518598" y="725171"/>
                </a:cubicBezTo>
                <a:close/>
                <a:moveTo>
                  <a:pt x="3101902" y="719847"/>
                </a:moveTo>
                <a:cubicBezTo>
                  <a:pt x="3092319" y="720017"/>
                  <a:pt x="3084577" y="723052"/>
                  <a:pt x="3078677" y="728953"/>
                </a:cubicBezTo>
                <a:cubicBezTo>
                  <a:pt x="3072777" y="734853"/>
                  <a:pt x="3069742" y="742594"/>
                  <a:pt x="3069571" y="752178"/>
                </a:cubicBezTo>
                <a:cubicBezTo>
                  <a:pt x="3069716" y="761582"/>
                  <a:pt x="3072700" y="769272"/>
                  <a:pt x="3078523" y="775249"/>
                </a:cubicBezTo>
                <a:cubicBezTo>
                  <a:pt x="3084347" y="781226"/>
                  <a:pt x="3092140" y="784312"/>
                  <a:pt x="3101902" y="784508"/>
                </a:cubicBezTo>
                <a:cubicBezTo>
                  <a:pt x="3111502" y="784389"/>
                  <a:pt x="3119312" y="781456"/>
                  <a:pt x="3125332" y="775709"/>
                </a:cubicBezTo>
                <a:cubicBezTo>
                  <a:pt x="3131351" y="769963"/>
                  <a:pt x="3134455" y="762119"/>
                  <a:pt x="3134643" y="752178"/>
                </a:cubicBezTo>
                <a:cubicBezTo>
                  <a:pt x="3134506" y="742594"/>
                  <a:pt x="3131505" y="734853"/>
                  <a:pt x="3125639" y="728953"/>
                </a:cubicBezTo>
                <a:cubicBezTo>
                  <a:pt x="3119773" y="723052"/>
                  <a:pt x="3111860" y="720017"/>
                  <a:pt x="3101902" y="719847"/>
                </a:cubicBezTo>
                <a:close/>
                <a:moveTo>
                  <a:pt x="938429" y="713293"/>
                </a:moveTo>
                <a:lnTo>
                  <a:pt x="938429" y="1042541"/>
                </a:lnTo>
                <a:lnTo>
                  <a:pt x="998995" y="1042541"/>
                </a:lnTo>
                <a:lnTo>
                  <a:pt x="998995" y="713293"/>
                </a:lnTo>
                <a:close/>
                <a:moveTo>
                  <a:pt x="2313784" y="485141"/>
                </a:moveTo>
                <a:cubicBezTo>
                  <a:pt x="2303151" y="485371"/>
                  <a:pt x="2294539" y="489004"/>
                  <a:pt x="2287949" y="496039"/>
                </a:cubicBezTo>
                <a:cubicBezTo>
                  <a:pt x="2281357" y="503074"/>
                  <a:pt x="2277964" y="512129"/>
                  <a:pt x="2277767" y="523206"/>
                </a:cubicBezTo>
                <a:cubicBezTo>
                  <a:pt x="2277861" y="533919"/>
                  <a:pt x="2281050" y="542871"/>
                  <a:pt x="2287335" y="550062"/>
                </a:cubicBezTo>
                <a:cubicBezTo>
                  <a:pt x="2293619" y="557252"/>
                  <a:pt x="2302435" y="560989"/>
                  <a:pt x="2313784" y="561271"/>
                </a:cubicBezTo>
                <a:cubicBezTo>
                  <a:pt x="2324954" y="561066"/>
                  <a:pt x="2333720" y="557482"/>
                  <a:pt x="2340081" y="550520"/>
                </a:cubicBezTo>
                <a:cubicBezTo>
                  <a:pt x="2346442" y="543557"/>
                  <a:pt x="2349682" y="534444"/>
                  <a:pt x="2349801" y="523180"/>
                </a:cubicBezTo>
                <a:cubicBezTo>
                  <a:pt x="2349631" y="511758"/>
                  <a:pt x="2346289" y="502607"/>
                  <a:pt x="2339774" y="495729"/>
                </a:cubicBezTo>
                <a:cubicBezTo>
                  <a:pt x="2333259" y="488850"/>
                  <a:pt x="2324596" y="485321"/>
                  <a:pt x="2313784" y="485141"/>
                </a:cubicBezTo>
                <a:close/>
                <a:moveTo>
                  <a:pt x="3068787" y="414233"/>
                </a:moveTo>
                <a:lnTo>
                  <a:pt x="3091328" y="414233"/>
                </a:lnTo>
                <a:cubicBezTo>
                  <a:pt x="3107550" y="414020"/>
                  <a:pt x="3121825" y="417725"/>
                  <a:pt x="3134153" y="425349"/>
                </a:cubicBezTo>
                <a:cubicBezTo>
                  <a:pt x="3146482" y="432972"/>
                  <a:pt x="3152971" y="445795"/>
                  <a:pt x="3153620" y="463817"/>
                </a:cubicBezTo>
                <a:cubicBezTo>
                  <a:pt x="3153141" y="481515"/>
                  <a:pt x="3147131" y="494372"/>
                  <a:pt x="3135588" y="502388"/>
                </a:cubicBezTo>
                <a:cubicBezTo>
                  <a:pt x="3124045" y="510405"/>
                  <a:pt x="3109837" y="514349"/>
                  <a:pt x="3092966" y="514221"/>
                </a:cubicBezTo>
                <a:cubicBezTo>
                  <a:pt x="3087681" y="514229"/>
                  <a:pt x="3083088" y="514110"/>
                  <a:pt x="3079186" y="513862"/>
                </a:cubicBezTo>
                <a:cubicBezTo>
                  <a:pt x="3075284" y="513615"/>
                  <a:pt x="3071817" y="513188"/>
                  <a:pt x="3068787" y="512582"/>
                </a:cubicBezTo>
                <a:close/>
                <a:moveTo>
                  <a:pt x="1049487" y="414233"/>
                </a:moveTo>
                <a:lnTo>
                  <a:pt x="1072029" y="414233"/>
                </a:lnTo>
                <a:cubicBezTo>
                  <a:pt x="1088250" y="414020"/>
                  <a:pt x="1102525" y="417725"/>
                  <a:pt x="1114854" y="425349"/>
                </a:cubicBezTo>
                <a:cubicBezTo>
                  <a:pt x="1127182" y="432972"/>
                  <a:pt x="1133671" y="445795"/>
                  <a:pt x="1134320" y="463817"/>
                </a:cubicBezTo>
                <a:cubicBezTo>
                  <a:pt x="1133842" y="481515"/>
                  <a:pt x="1127831" y="494372"/>
                  <a:pt x="1116288" y="502388"/>
                </a:cubicBezTo>
                <a:cubicBezTo>
                  <a:pt x="1104745" y="510405"/>
                  <a:pt x="1090538" y="514349"/>
                  <a:pt x="1073666" y="514221"/>
                </a:cubicBezTo>
                <a:cubicBezTo>
                  <a:pt x="1068381" y="514229"/>
                  <a:pt x="1063788" y="514110"/>
                  <a:pt x="1059886" y="513862"/>
                </a:cubicBezTo>
                <a:cubicBezTo>
                  <a:pt x="1055984" y="513615"/>
                  <a:pt x="1052518" y="513188"/>
                  <a:pt x="1049487" y="512582"/>
                </a:cubicBezTo>
                <a:close/>
                <a:moveTo>
                  <a:pt x="2775271" y="368361"/>
                </a:moveTo>
                <a:cubicBezTo>
                  <a:pt x="2785618" y="368611"/>
                  <a:pt x="2794022" y="372344"/>
                  <a:pt x="2800482" y="379560"/>
                </a:cubicBezTo>
                <a:cubicBezTo>
                  <a:pt x="2806943" y="386775"/>
                  <a:pt x="2811673" y="395971"/>
                  <a:pt x="2814674" y="407147"/>
                </a:cubicBezTo>
                <a:cubicBezTo>
                  <a:pt x="2817674" y="418323"/>
                  <a:pt x="2819157" y="429977"/>
                  <a:pt x="2819121" y="442110"/>
                </a:cubicBezTo>
                <a:cubicBezTo>
                  <a:pt x="2819070" y="462963"/>
                  <a:pt x="2815279" y="480461"/>
                  <a:pt x="2807749" y="494605"/>
                </a:cubicBezTo>
                <a:cubicBezTo>
                  <a:pt x="2800219" y="508749"/>
                  <a:pt x="2789256" y="516106"/>
                  <a:pt x="2774862" y="516678"/>
                </a:cubicBezTo>
                <a:cubicBezTo>
                  <a:pt x="2760075" y="516124"/>
                  <a:pt x="2748873" y="508834"/>
                  <a:pt x="2741257" y="494810"/>
                </a:cubicBezTo>
                <a:cubicBezTo>
                  <a:pt x="2733641" y="480785"/>
                  <a:pt x="2729817" y="463355"/>
                  <a:pt x="2729782" y="442519"/>
                </a:cubicBezTo>
                <a:cubicBezTo>
                  <a:pt x="2729721" y="430640"/>
                  <a:pt x="2731163" y="419072"/>
                  <a:pt x="2734108" y="407815"/>
                </a:cubicBezTo>
                <a:cubicBezTo>
                  <a:pt x="2737053" y="396558"/>
                  <a:pt x="2741864" y="387236"/>
                  <a:pt x="2748543" y="379848"/>
                </a:cubicBezTo>
                <a:cubicBezTo>
                  <a:pt x="2755221" y="372461"/>
                  <a:pt x="2764131" y="368632"/>
                  <a:pt x="2775271" y="368361"/>
                </a:cubicBezTo>
                <a:close/>
                <a:moveTo>
                  <a:pt x="3350973" y="365904"/>
                </a:moveTo>
                <a:cubicBezTo>
                  <a:pt x="3360879" y="366116"/>
                  <a:pt x="3368707" y="368925"/>
                  <a:pt x="3374454" y="374331"/>
                </a:cubicBezTo>
                <a:cubicBezTo>
                  <a:pt x="3380202" y="379736"/>
                  <a:pt x="3384265" y="386463"/>
                  <a:pt x="3386643" y="394510"/>
                </a:cubicBezTo>
                <a:cubicBezTo>
                  <a:pt x="3389021" y="402558"/>
                  <a:pt x="3390109" y="410651"/>
                  <a:pt x="3389907" y="418790"/>
                </a:cubicBezTo>
                <a:lnTo>
                  <a:pt x="3307940" y="418790"/>
                </a:lnTo>
                <a:cubicBezTo>
                  <a:pt x="3308449" y="411038"/>
                  <a:pt x="3310255" y="403127"/>
                  <a:pt x="3313359" y="395057"/>
                </a:cubicBezTo>
                <a:cubicBezTo>
                  <a:pt x="3316463" y="386987"/>
                  <a:pt x="3321093" y="380169"/>
                  <a:pt x="3327248" y="374604"/>
                </a:cubicBezTo>
                <a:cubicBezTo>
                  <a:pt x="3333403" y="369039"/>
                  <a:pt x="3341311" y="366139"/>
                  <a:pt x="3350973" y="365904"/>
                </a:cubicBezTo>
                <a:close/>
                <a:moveTo>
                  <a:pt x="1979373" y="365904"/>
                </a:moveTo>
                <a:cubicBezTo>
                  <a:pt x="1989279" y="366116"/>
                  <a:pt x="1997107" y="368925"/>
                  <a:pt x="2002854" y="374331"/>
                </a:cubicBezTo>
                <a:cubicBezTo>
                  <a:pt x="2008602" y="379736"/>
                  <a:pt x="2012665" y="386463"/>
                  <a:pt x="2015043" y="394510"/>
                </a:cubicBezTo>
                <a:cubicBezTo>
                  <a:pt x="2017421" y="402558"/>
                  <a:pt x="2018509" y="410651"/>
                  <a:pt x="2018307" y="418790"/>
                </a:cubicBezTo>
                <a:lnTo>
                  <a:pt x="1936340" y="418790"/>
                </a:lnTo>
                <a:cubicBezTo>
                  <a:pt x="1936849" y="411038"/>
                  <a:pt x="1938655" y="403127"/>
                  <a:pt x="1941759" y="395057"/>
                </a:cubicBezTo>
                <a:cubicBezTo>
                  <a:pt x="1944863" y="386987"/>
                  <a:pt x="1949493" y="380169"/>
                  <a:pt x="1955648" y="374604"/>
                </a:cubicBezTo>
                <a:cubicBezTo>
                  <a:pt x="1961803" y="369039"/>
                  <a:pt x="1969711" y="366139"/>
                  <a:pt x="1979373" y="365904"/>
                </a:cubicBezTo>
                <a:close/>
                <a:moveTo>
                  <a:pt x="2313784" y="329503"/>
                </a:moveTo>
                <a:cubicBezTo>
                  <a:pt x="2303151" y="329733"/>
                  <a:pt x="2294539" y="333365"/>
                  <a:pt x="2287949" y="340400"/>
                </a:cubicBezTo>
                <a:cubicBezTo>
                  <a:pt x="2281357" y="347435"/>
                  <a:pt x="2277964" y="356491"/>
                  <a:pt x="2277767" y="367567"/>
                </a:cubicBezTo>
                <a:cubicBezTo>
                  <a:pt x="2277861" y="378286"/>
                  <a:pt x="2281050" y="387239"/>
                  <a:pt x="2287335" y="394428"/>
                </a:cubicBezTo>
                <a:cubicBezTo>
                  <a:pt x="2293619" y="401616"/>
                  <a:pt x="2302435" y="405351"/>
                  <a:pt x="2313784" y="405632"/>
                </a:cubicBezTo>
                <a:cubicBezTo>
                  <a:pt x="2324954" y="405402"/>
                  <a:pt x="2333720" y="401770"/>
                  <a:pt x="2340081" y="394735"/>
                </a:cubicBezTo>
                <a:cubicBezTo>
                  <a:pt x="2346442" y="387700"/>
                  <a:pt x="2349682" y="378644"/>
                  <a:pt x="2349801" y="367567"/>
                </a:cubicBezTo>
                <a:cubicBezTo>
                  <a:pt x="2349631" y="356133"/>
                  <a:pt x="2346289" y="346975"/>
                  <a:pt x="2339774" y="340093"/>
                </a:cubicBezTo>
                <a:cubicBezTo>
                  <a:pt x="2333259" y="333212"/>
                  <a:pt x="2324596" y="329682"/>
                  <a:pt x="2313784" y="329503"/>
                </a:cubicBezTo>
                <a:close/>
                <a:moveTo>
                  <a:pt x="1680662" y="328683"/>
                </a:moveTo>
                <a:lnTo>
                  <a:pt x="1680662" y="377372"/>
                </a:lnTo>
                <a:lnTo>
                  <a:pt x="1776065" y="377372"/>
                </a:lnTo>
                <a:lnTo>
                  <a:pt x="1776065" y="378600"/>
                </a:lnTo>
                <a:cubicBezTo>
                  <a:pt x="1771160" y="384516"/>
                  <a:pt x="1766230" y="390611"/>
                  <a:pt x="1761274" y="396885"/>
                </a:cubicBezTo>
                <a:cubicBezTo>
                  <a:pt x="1756317" y="403159"/>
                  <a:pt x="1751285" y="409766"/>
                  <a:pt x="1746175" y="416706"/>
                </a:cubicBezTo>
                <a:lnTo>
                  <a:pt x="1672882" y="520761"/>
                </a:lnTo>
                <a:lnTo>
                  <a:pt x="1672882" y="556766"/>
                </a:lnTo>
                <a:lnTo>
                  <a:pt x="1849767" y="556766"/>
                </a:lnTo>
                <a:lnTo>
                  <a:pt x="1849767" y="508077"/>
                </a:lnTo>
                <a:lnTo>
                  <a:pt x="1745765" y="508077"/>
                </a:lnTo>
                <a:lnTo>
                  <a:pt x="1745765" y="507258"/>
                </a:lnTo>
                <a:cubicBezTo>
                  <a:pt x="1750705" y="501487"/>
                  <a:pt x="1755772" y="495307"/>
                  <a:pt x="1760967" y="488717"/>
                </a:cubicBezTo>
                <a:cubicBezTo>
                  <a:pt x="1766161" y="482127"/>
                  <a:pt x="1771331" y="475332"/>
                  <a:pt x="1776475" y="468333"/>
                </a:cubicBezTo>
                <a:lnTo>
                  <a:pt x="1847311" y="366734"/>
                </a:lnTo>
                <a:lnTo>
                  <a:pt x="1847311" y="328683"/>
                </a:lnTo>
                <a:close/>
                <a:moveTo>
                  <a:pt x="1480637" y="328683"/>
                </a:moveTo>
                <a:lnTo>
                  <a:pt x="1480637" y="377372"/>
                </a:lnTo>
                <a:lnTo>
                  <a:pt x="1576040" y="377372"/>
                </a:lnTo>
                <a:lnTo>
                  <a:pt x="1576040" y="378600"/>
                </a:lnTo>
                <a:cubicBezTo>
                  <a:pt x="1571135" y="384516"/>
                  <a:pt x="1566205" y="390611"/>
                  <a:pt x="1561249" y="396885"/>
                </a:cubicBezTo>
                <a:cubicBezTo>
                  <a:pt x="1556293" y="403159"/>
                  <a:pt x="1551260" y="409766"/>
                  <a:pt x="1546150" y="416706"/>
                </a:cubicBezTo>
                <a:lnTo>
                  <a:pt x="1472858" y="520761"/>
                </a:lnTo>
                <a:lnTo>
                  <a:pt x="1472858" y="556766"/>
                </a:lnTo>
                <a:lnTo>
                  <a:pt x="1649743" y="556766"/>
                </a:lnTo>
                <a:lnTo>
                  <a:pt x="1649743" y="508077"/>
                </a:lnTo>
                <a:lnTo>
                  <a:pt x="1545741" y="508077"/>
                </a:lnTo>
                <a:lnTo>
                  <a:pt x="1545741" y="507258"/>
                </a:lnTo>
                <a:cubicBezTo>
                  <a:pt x="1550680" y="501487"/>
                  <a:pt x="1555747" y="495307"/>
                  <a:pt x="1560942" y="488717"/>
                </a:cubicBezTo>
                <a:cubicBezTo>
                  <a:pt x="1566137" y="482127"/>
                  <a:pt x="1571306" y="475332"/>
                  <a:pt x="1576450" y="468333"/>
                </a:cubicBezTo>
                <a:lnTo>
                  <a:pt x="1647286" y="366734"/>
                </a:lnTo>
                <a:lnTo>
                  <a:pt x="1647286" y="328683"/>
                </a:lnTo>
                <a:close/>
                <a:moveTo>
                  <a:pt x="1242410" y="328683"/>
                </a:moveTo>
                <a:lnTo>
                  <a:pt x="1242410" y="464662"/>
                </a:lnTo>
                <a:cubicBezTo>
                  <a:pt x="1242733" y="498603"/>
                  <a:pt x="1249452" y="523251"/>
                  <a:pt x="1262567" y="538608"/>
                </a:cubicBezTo>
                <a:cubicBezTo>
                  <a:pt x="1275681" y="553965"/>
                  <a:pt x="1293249" y="561519"/>
                  <a:pt x="1315272" y="561271"/>
                </a:cubicBezTo>
                <a:cubicBezTo>
                  <a:pt x="1332836" y="560742"/>
                  <a:pt x="1346994" y="556787"/>
                  <a:pt x="1357743" y="549406"/>
                </a:cubicBezTo>
                <a:cubicBezTo>
                  <a:pt x="1368493" y="542024"/>
                  <a:pt x="1376192" y="534386"/>
                  <a:pt x="1380841" y="526493"/>
                </a:cubicBezTo>
                <a:lnTo>
                  <a:pt x="1382069" y="526493"/>
                </a:lnTo>
                <a:lnTo>
                  <a:pt x="1384934" y="556766"/>
                </a:lnTo>
                <a:lnTo>
                  <a:pt x="1437726" y="556766"/>
                </a:lnTo>
                <a:cubicBezTo>
                  <a:pt x="1437282" y="547134"/>
                  <a:pt x="1436838" y="536505"/>
                  <a:pt x="1436395" y="524877"/>
                </a:cubicBezTo>
                <a:cubicBezTo>
                  <a:pt x="1435951" y="513250"/>
                  <a:pt x="1435712" y="500675"/>
                  <a:pt x="1435678" y="487154"/>
                </a:cubicBezTo>
                <a:lnTo>
                  <a:pt x="1435678" y="328683"/>
                </a:lnTo>
                <a:lnTo>
                  <a:pt x="1375112" y="328683"/>
                </a:lnTo>
                <a:lnTo>
                  <a:pt x="1375112" y="469137"/>
                </a:lnTo>
                <a:cubicBezTo>
                  <a:pt x="1374788" y="482215"/>
                  <a:pt x="1371031" y="492549"/>
                  <a:pt x="1363841" y="500138"/>
                </a:cubicBezTo>
                <a:cubicBezTo>
                  <a:pt x="1356651" y="507727"/>
                  <a:pt x="1347976" y="511602"/>
                  <a:pt x="1337815" y="511764"/>
                </a:cubicBezTo>
                <a:cubicBezTo>
                  <a:pt x="1325424" y="511576"/>
                  <a:pt x="1316493" y="506524"/>
                  <a:pt x="1311019" y="496609"/>
                </a:cubicBezTo>
                <a:cubicBezTo>
                  <a:pt x="1305546" y="486694"/>
                  <a:pt x="1302865" y="473042"/>
                  <a:pt x="1302976" y="455652"/>
                </a:cubicBezTo>
                <a:lnTo>
                  <a:pt x="1302976" y="328683"/>
                </a:lnTo>
                <a:close/>
                <a:moveTo>
                  <a:pt x="3354661" y="323769"/>
                </a:moveTo>
                <a:cubicBezTo>
                  <a:pt x="3332351" y="324061"/>
                  <a:pt x="3313435" y="329752"/>
                  <a:pt x="3297913" y="340840"/>
                </a:cubicBezTo>
                <a:cubicBezTo>
                  <a:pt x="3282391" y="351928"/>
                  <a:pt x="3270578" y="366657"/>
                  <a:pt x="3262475" y="385027"/>
                </a:cubicBezTo>
                <a:cubicBezTo>
                  <a:pt x="3254372" y="403397"/>
                  <a:pt x="3250294" y="423651"/>
                  <a:pt x="3250241" y="445789"/>
                </a:cubicBezTo>
                <a:cubicBezTo>
                  <a:pt x="3250444" y="481597"/>
                  <a:pt x="3260064" y="509637"/>
                  <a:pt x="3279101" y="529908"/>
                </a:cubicBezTo>
                <a:cubicBezTo>
                  <a:pt x="3298137" y="550179"/>
                  <a:pt x="3325373" y="560497"/>
                  <a:pt x="3360809" y="560861"/>
                </a:cubicBezTo>
                <a:cubicBezTo>
                  <a:pt x="3375075" y="560827"/>
                  <a:pt x="3388540" y="559668"/>
                  <a:pt x="3401205" y="557384"/>
                </a:cubicBezTo>
                <a:cubicBezTo>
                  <a:pt x="3413869" y="555100"/>
                  <a:pt x="3424971" y="551895"/>
                  <a:pt x="3434509" y="547770"/>
                </a:cubicBezTo>
                <a:lnTo>
                  <a:pt x="3425916" y="506021"/>
                </a:lnTo>
                <a:cubicBezTo>
                  <a:pt x="3418201" y="508745"/>
                  <a:pt x="3409795" y="510983"/>
                  <a:pt x="3400695" y="512734"/>
                </a:cubicBezTo>
                <a:cubicBezTo>
                  <a:pt x="3391596" y="514485"/>
                  <a:pt x="3381443" y="515390"/>
                  <a:pt x="3370235" y="515450"/>
                </a:cubicBezTo>
                <a:cubicBezTo>
                  <a:pt x="3353397" y="515612"/>
                  <a:pt x="3339121" y="511393"/>
                  <a:pt x="3327407" y="502792"/>
                </a:cubicBezTo>
                <a:cubicBezTo>
                  <a:pt x="3315693" y="494191"/>
                  <a:pt x="3309204" y="480236"/>
                  <a:pt x="3307940" y="460925"/>
                </a:cubicBezTo>
                <a:lnTo>
                  <a:pt x="3444330" y="460925"/>
                </a:lnTo>
                <a:cubicBezTo>
                  <a:pt x="3444935" y="457618"/>
                  <a:pt x="3445361" y="453903"/>
                  <a:pt x="3445609" y="449778"/>
                </a:cubicBezTo>
                <a:cubicBezTo>
                  <a:pt x="3445856" y="445653"/>
                  <a:pt x="3445975" y="441323"/>
                  <a:pt x="3445967" y="436790"/>
                </a:cubicBezTo>
                <a:cubicBezTo>
                  <a:pt x="3445619" y="399815"/>
                  <a:pt x="3437313" y="371759"/>
                  <a:pt x="3421050" y="352623"/>
                </a:cubicBezTo>
                <a:cubicBezTo>
                  <a:pt x="3404787" y="333487"/>
                  <a:pt x="3382657" y="323868"/>
                  <a:pt x="3354661" y="323769"/>
                </a:cubicBezTo>
                <a:close/>
                <a:moveTo>
                  <a:pt x="2776501" y="323769"/>
                </a:moveTo>
                <a:cubicBezTo>
                  <a:pt x="2744933" y="323979"/>
                  <a:pt x="2719183" y="334399"/>
                  <a:pt x="2699251" y="355028"/>
                </a:cubicBezTo>
                <a:cubicBezTo>
                  <a:pt x="2679320" y="375657"/>
                  <a:pt x="2669035" y="405230"/>
                  <a:pt x="2668397" y="443748"/>
                </a:cubicBezTo>
                <a:cubicBezTo>
                  <a:pt x="2668959" y="481089"/>
                  <a:pt x="2678885" y="509946"/>
                  <a:pt x="2698177" y="530319"/>
                </a:cubicBezTo>
                <a:cubicBezTo>
                  <a:pt x="2717469" y="550692"/>
                  <a:pt x="2742757" y="561009"/>
                  <a:pt x="2774042" y="561271"/>
                </a:cubicBezTo>
                <a:cubicBezTo>
                  <a:pt x="2791352" y="561393"/>
                  <a:pt x="2808079" y="557422"/>
                  <a:pt x="2824225" y="549357"/>
                </a:cubicBezTo>
                <a:cubicBezTo>
                  <a:pt x="2840371" y="541293"/>
                  <a:pt x="2853694" y="528404"/>
                  <a:pt x="2864195" y="510690"/>
                </a:cubicBezTo>
                <a:cubicBezTo>
                  <a:pt x="2874695" y="492976"/>
                  <a:pt x="2880132" y="469706"/>
                  <a:pt x="2880506" y="440880"/>
                </a:cubicBezTo>
                <a:cubicBezTo>
                  <a:pt x="2880166" y="405707"/>
                  <a:pt x="2870819" y="377533"/>
                  <a:pt x="2852466" y="356359"/>
                </a:cubicBezTo>
                <a:cubicBezTo>
                  <a:pt x="2834113" y="335184"/>
                  <a:pt x="2808791" y="324321"/>
                  <a:pt x="2776501" y="323769"/>
                </a:cubicBezTo>
                <a:close/>
                <a:moveTo>
                  <a:pt x="2230472" y="323769"/>
                </a:moveTo>
                <a:cubicBezTo>
                  <a:pt x="2219465" y="323786"/>
                  <a:pt x="2208714" y="327540"/>
                  <a:pt x="2198219" y="335030"/>
                </a:cubicBezTo>
                <a:cubicBezTo>
                  <a:pt x="2187724" y="342521"/>
                  <a:pt x="2179637" y="353646"/>
                  <a:pt x="2173956" y="368404"/>
                </a:cubicBezTo>
                <a:lnTo>
                  <a:pt x="2172319" y="368404"/>
                </a:lnTo>
                <a:lnTo>
                  <a:pt x="2169864" y="328683"/>
                </a:lnTo>
                <a:lnTo>
                  <a:pt x="2117890" y="328683"/>
                </a:lnTo>
                <a:cubicBezTo>
                  <a:pt x="2118317" y="338844"/>
                  <a:pt x="2118692" y="349747"/>
                  <a:pt x="2119017" y="361392"/>
                </a:cubicBezTo>
                <a:cubicBezTo>
                  <a:pt x="2119341" y="373036"/>
                  <a:pt x="2119512" y="385884"/>
                  <a:pt x="2119529" y="399934"/>
                </a:cubicBezTo>
                <a:lnTo>
                  <a:pt x="2119529" y="556766"/>
                </a:lnTo>
                <a:lnTo>
                  <a:pt x="2180095" y="556766"/>
                </a:lnTo>
                <a:lnTo>
                  <a:pt x="2180095" y="438835"/>
                </a:lnTo>
                <a:cubicBezTo>
                  <a:pt x="2180393" y="419410"/>
                  <a:pt x="2185018" y="404982"/>
                  <a:pt x="2193969" y="395550"/>
                </a:cubicBezTo>
                <a:cubicBezTo>
                  <a:pt x="2202920" y="386118"/>
                  <a:pt x="2214405" y="381424"/>
                  <a:pt x="2228425" y="381467"/>
                </a:cubicBezTo>
                <a:cubicBezTo>
                  <a:pt x="2231479" y="381467"/>
                  <a:pt x="2234278" y="381570"/>
                  <a:pt x="2236821" y="381775"/>
                </a:cubicBezTo>
                <a:cubicBezTo>
                  <a:pt x="2239363" y="381979"/>
                  <a:pt x="2241753" y="382287"/>
                  <a:pt x="2243988" y="382696"/>
                </a:cubicBezTo>
                <a:lnTo>
                  <a:pt x="2243988" y="324997"/>
                </a:lnTo>
                <a:cubicBezTo>
                  <a:pt x="2241992" y="324587"/>
                  <a:pt x="2239944" y="324280"/>
                  <a:pt x="2237845" y="324076"/>
                </a:cubicBezTo>
                <a:cubicBezTo>
                  <a:pt x="2235746" y="323871"/>
                  <a:pt x="2233288" y="323769"/>
                  <a:pt x="2230472" y="323769"/>
                </a:cubicBezTo>
                <a:close/>
                <a:moveTo>
                  <a:pt x="1983061" y="323769"/>
                </a:moveTo>
                <a:cubicBezTo>
                  <a:pt x="1960751" y="324061"/>
                  <a:pt x="1941835" y="329752"/>
                  <a:pt x="1926313" y="340840"/>
                </a:cubicBezTo>
                <a:cubicBezTo>
                  <a:pt x="1910791" y="351928"/>
                  <a:pt x="1898978" y="366657"/>
                  <a:pt x="1890875" y="385027"/>
                </a:cubicBezTo>
                <a:cubicBezTo>
                  <a:pt x="1882772" y="403397"/>
                  <a:pt x="1878694" y="423651"/>
                  <a:pt x="1878641" y="445789"/>
                </a:cubicBezTo>
                <a:cubicBezTo>
                  <a:pt x="1878844" y="481597"/>
                  <a:pt x="1888464" y="509637"/>
                  <a:pt x="1907501" y="529908"/>
                </a:cubicBezTo>
                <a:cubicBezTo>
                  <a:pt x="1926537" y="550179"/>
                  <a:pt x="1953773" y="560497"/>
                  <a:pt x="1989209" y="560861"/>
                </a:cubicBezTo>
                <a:cubicBezTo>
                  <a:pt x="2003475" y="560827"/>
                  <a:pt x="2016940" y="559668"/>
                  <a:pt x="2029605" y="557384"/>
                </a:cubicBezTo>
                <a:cubicBezTo>
                  <a:pt x="2042269" y="555100"/>
                  <a:pt x="2053371" y="551895"/>
                  <a:pt x="2062909" y="547770"/>
                </a:cubicBezTo>
                <a:lnTo>
                  <a:pt x="2054316" y="506021"/>
                </a:lnTo>
                <a:cubicBezTo>
                  <a:pt x="2046601" y="508745"/>
                  <a:pt x="2038195" y="510983"/>
                  <a:pt x="2029095" y="512734"/>
                </a:cubicBezTo>
                <a:cubicBezTo>
                  <a:pt x="2019996" y="514485"/>
                  <a:pt x="2009843" y="515390"/>
                  <a:pt x="1998635" y="515450"/>
                </a:cubicBezTo>
                <a:cubicBezTo>
                  <a:pt x="1981797" y="515612"/>
                  <a:pt x="1967522" y="511393"/>
                  <a:pt x="1955807" y="502792"/>
                </a:cubicBezTo>
                <a:cubicBezTo>
                  <a:pt x="1944093" y="494191"/>
                  <a:pt x="1937604" y="480236"/>
                  <a:pt x="1936340" y="460925"/>
                </a:cubicBezTo>
                <a:lnTo>
                  <a:pt x="2072730" y="460925"/>
                </a:lnTo>
                <a:cubicBezTo>
                  <a:pt x="2073335" y="457618"/>
                  <a:pt x="2073762" y="453903"/>
                  <a:pt x="2074009" y="449778"/>
                </a:cubicBezTo>
                <a:cubicBezTo>
                  <a:pt x="2074256" y="445653"/>
                  <a:pt x="2074376" y="441323"/>
                  <a:pt x="2074367" y="436790"/>
                </a:cubicBezTo>
                <a:cubicBezTo>
                  <a:pt x="2074019" y="399815"/>
                  <a:pt x="2065713" y="371759"/>
                  <a:pt x="2049450" y="352623"/>
                </a:cubicBezTo>
                <a:cubicBezTo>
                  <a:pt x="2033187" y="333487"/>
                  <a:pt x="2011058" y="323868"/>
                  <a:pt x="1983061" y="323769"/>
                </a:cubicBezTo>
                <a:close/>
                <a:moveTo>
                  <a:pt x="3095427" y="284398"/>
                </a:moveTo>
                <a:cubicBezTo>
                  <a:pt x="3109362" y="284176"/>
                  <a:pt x="3121145" y="287182"/>
                  <a:pt x="3130776" y="293414"/>
                </a:cubicBezTo>
                <a:cubicBezTo>
                  <a:pt x="3140407" y="299647"/>
                  <a:pt x="3145428" y="310439"/>
                  <a:pt x="3145838" y="325790"/>
                </a:cubicBezTo>
                <a:cubicBezTo>
                  <a:pt x="3145701" y="338930"/>
                  <a:pt x="3140851" y="349534"/>
                  <a:pt x="3131289" y="357602"/>
                </a:cubicBezTo>
                <a:cubicBezTo>
                  <a:pt x="3121725" y="365671"/>
                  <a:pt x="3108269" y="369820"/>
                  <a:pt x="3090918" y="370051"/>
                </a:cubicBezTo>
                <a:lnTo>
                  <a:pt x="3068787" y="370051"/>
                </a:lnTo>
                <a:lnTo>
                  <a:pt x="3068787" y="286448"/>
                </a:lnTo>
                <a:cubicBezTo>
                  <a:pt x="3071408" y="285824"/>
                  <a:pt x="3074875" y="285329"/>
                  <a:pt x="3079187" y="284962"/>
                </a:cubicBezTo>
                <a:cubicBezTo>
                  <a:pt x="3083499" y="284595"/>
                  <a:pt x="3088912" y="284407"/>
                  <a:pt x="3095427" y="284398"/>
                </a:cubicBezTo>
                <a:close/>
                <a:moveTo>
                  <a:pt x="1076127" y="284398"/>
                </a:moveTo>
                <a:cubicBezTo>
                  <a:pt x="1090062" y="284176"/>
                  <a:pt x="1101845" y="287182"/>
                  <a:pt x="1111476" y="293414"/>
                </a:cubicBezTo>
                <a:cubicBezTo>
                  <a:pt x="1121108" y="299647"/>
                  <a:pt x="1126128" y="310439"/>
                  <a:pt x="1126538" y="325790"/>
                </a:cubicBezTo>
                <a:cubicBezTo>
                  <a:pt x="1126402" y="338930"/>
                  <a:pt x="1121552" y="349534"/>
                  <a:pt x="1111989" y="357602"/>
                </a:cubicBezTo>
                <a:cubicBezTo>
                  <a:pt x="1102426" y="365671"/>
                  <a:pt x="1088969" y="369820"/>
                  <a:pt x="1071619" y="370051"/>
                </a:cubicBezTo>
                <a:lnTo>
                  <a:pt x="1049487" y="370051"/>
                </a:lnTo>
                <a:lnTo>
                  <a:pt x="1049487" y="286448"/>
                </a:lnTo>
                <a:cubicBezTo>
                  <a:pt x="1052108" y="285824"/>
                  <a:pt x="1055575" y="285329"/>
                  <a:pt x="1059887" y="284962"/>
                </a:cubicBezTo>
                <a:cubicBezTo>
                  <a:pt x="1064199" y="284595"/>
                  <a:pt x="1069612" y="284407"/>
                  <a:pt x="1076127" y="284398"/>
                </a:cubicBezTo>
                <a:close/>
                <a:moveTo>
                  <a:pt x="2430787" y="241854"/>
                </a:moveTo>
                <a:lnTo>
                  <a:pt x="2430787" y="294228"/>
                </a:lnTo>
                <a:lnTo>
                  <a:pt x="2508196" y="294228"/>
                </a:lnTo>
                <a:lnTo>
                  <a:pt x="2508196" y="556766"/>
                </a:lnTo>
                <a:lnTo>
                  <a:pt x="2568762" y="556766"/>
                </a:lnTo>
                <a:lnTo>
                  <a:pt x="2568762" y="294228"/>
                </a:lnTo>
                <a:lnTo>
                  <a:pt x="2646581" y="294228"/>
                </a:lnTo>
                <a:lnTo>
                  <a:pt x="2646581" y="241854"/>
                </a:lnTo>
                <a:close/>
                <a:moveTo>
                  <a:pt x="3088459" y="239396"/>
                </a:moveTo>
                <a:cubicBezTo>
                  <a:pt x="3072818" y="239439"/>
                  <a:pt x="3057923" y="240069"/>
                  <a:pt x="3043776" y="241288"/>
                </a:cubicBezTo>
                <a:cubicBezTo>
                  <a:pt x="3029629" y="242507"/>
                  <a:pt x="3017914" y="244058"/>
                  <a:pt x="3008630" y="245942"/>
                </a:cubicBezTo>
                <a:lnTo>
                  <a:pt x="3008630" y="555541"/>
                </a:lnTo>
                <a:cubicBezTo>
                  <a:pt x="3016005" y="556607"/>
                  <a:pt x="3025298" y="557544"/>
                  <a:pt x="3036510" y="558354"/>
                </a:cubicBezTo>
                <a:cubicBezTo>
                  <a:pt x="3047722" y="559164"/>
                  <a:pt x="3060803" y="559590"/>
                  <a:pt x="3075753" y="559633"/>
                </a:cubicBezTo>
                <a:cubicBezTo>
                  <a:pt x="3103681" y="559607"/>
                  <a:pt x="3126815" y="557101"/>
                  <a:pt x="3145154" y="552115"/>
                </a:cubicBezTo>
                <a:cubicBezTo>
                  <a:pt x="3163493" y="547129"/>
                  <a:pt x="3177911" y="539816"/>
                  <a:pt x="3188405" y="530176"/>
                </a:cubicBezTo>
                <a:cubicBezTo>
                  <a:pt x="3197656" y="521857"/>
                  <a:pt x="3204733" y="512098"/>
                  <a:pt x="3209635" y="500900"/>
                </a:cubicBezTo>
                <a:cubicBezTo>
                  <a:pt x="3214537" y="489701"/>
                  <a:pt x="3217010" y="477887"/>
                  <a:pt x="3217053" y="465456"/>
                </a:cubicBezTo>
                <a:cubicBezTo>
                  <a:pt x="3216695" y="445241"/>
                  <a:pt x="3210863" y="428513"/>
                  <a:pt x="3199557" y="415274"/>
                </a:cubicBezTo>
                <a:cubicBezTo>
                  <a:pt x="3188252" y="402034"/>
                  <a:pt x="3173622" y="393096"/>
                  <a:pt x="3155666" y="388460"/>
                </a:cubicBezTo>
                <a:lnTo>
                  <a:pt x="3155666" y="386824"/>
                </a:lnTo>
                <a:cubicBezTo>
                  <a:pt x="3172441" y="380235"/>
                  <a:pt x="3185023" y="370902"/>
                  <a:pt x="3193411" y="358825"/>
                </a:cubicBezTo>
                <a:cubicBezTo>
                  <a:pt x="3201800" y="346749"/>
                  <a:pt x="3205994" y="333415"/>
                  <a:pt x="3205994" y="318823"/>
                </a:cubicBezTo>
                <a:cubicBezTo>
                  <a:pt x="3205892" y="305846"/>
                  <a:pt x="3203129" y="294307"/>
                  <a:pt x="3197707" y="284207"/>
                </a:cubicBezTo>
                <a:cubicBezTo>
                  <a:pt x="3192285" y="274106"/>
                  <a:pt x="3184817" y="265851"/>
                  <a:pt x="3175302" y="259442"/>
                </a:cubicBezTo>
                <a:cubicBezTo>
                  <a:pt x="3164577" y="251985"/>
                  <a:pt x="3152157" y="246751"/>
                  <a:pt x="3138041" y="243743"/>
                </a:cubicBezTo>
                <a:cubicBezTo>
                  <a:pt x="3123925" y="240734"/>
                  <a:pt x="3107398" y="239285"/>
                  <a:pt x="3088459" y="239396"/>
                </a:cubicBezTo>
                <a:close/>
                <a:moveTo>
                  <a:pt x="1069160" y="239396"/>
                </a:moveTo>
                <a:cubicBezTo>
                  <a:pt x="1053518" y="239439"/>
                  <a:pt x="1038623" y="240069"/>
                  <a:pt x="1024476" y="241288"/>
                </a:cubicBezTo>
                <a:cubicBezTo>
                  <a:pt x="1010329" y="242507"/>
                  <a:pt x="998614" y="244058"/>
                  <a:pt x="989330" y="245942"/>
                </a:cubicBezTo>
                <a:lnTo>
                  <a:pt x="989330" y="555541"/>
                </a:lnTo>
                <a:cubicBezTo>
                  <a:pt x="996705" y="556607"/>
                  <a:pt x="1005998" y="557544"/>
                  <a:pt x="1017210" y="558354"/>
                </a:cubicBezTo>
                <a:cubicBezTo>
                  <a:pt x="1028422" y="559164"/>
                  <a:pt x="1041504" y="559590"/>
                  <a:pt x="1056454" y="559633"/>
                </a:cubicBezTo>
                <a:cubicBezTo>
                  <a:pt x="1084381" y="559607"/>
                  <a:pt x="1107515" y="557101"/>
                  <a:pt x="1125854" y="552115"/>
                </a:cubicBezTo>
                <a:cubicBezTo>
                  <a:pt x="1144194" y="547129"/>
                  <a:pt x="1158611" y="539816"/>
                  <a:pt x="1169106" y="530176"/>
                </a:cubicBezTo>
                <a:cubicBezTo>
                  <a:pt x="1178356" y="521857"/>
                  <a:pt x="1185433" y="512098"/>
                  <a:pt x="1190335" y="500900"/>
                </a:cubicBezTo>
                <a:cubicBezTo>
                  <a:pt x="1195238" y="489701"/>
                  <a:pt x="1197710" y="477887"/>
                  <a:pt x="1197753" y="465456"/>
                </a:cubicBezTo>
                <a:cubicBezTo>
                  <a:pt x="1197395" y="445241"/>
                  <a:pt x="1191563" y="428513"/>
                  <a:pt x="1180258" y="415274"/>
                </a:cubicBezTo>
                <a:cubicBezTo>
                  <a:pt x="1168952" y="402034"/>
                  <a:pt x="1154322" y="393096"/>
                  <a:pt x="1136366" y="388460"/>
                </a:cubicBezTo>
                <a:lnTo>
                  <a:pt x="1136366" y="386824"/>
                </a:lnTo>
                <a:cubicBezTo>
                  <a:pt x="1153141" y="380235"/>
                  <a:pt x="1165723" y="370902"/>
                  <a:pt x="1174111" y="358825"/>
                </a:cubicBezTo>
                <a:cubicBezTo>
                  <a:pt x="1182500" y="346749"/>
                  <a:pt x="1186694" y="333415"/>
                  <a:pt x="1186694" y="318823"/>
                </a:cubicBezTo>
                <a:cubicBezTo>
                  <a:pt x="1186592" y="305846"/>
                  <a:pt x="1183830" y="294307"/>
                  <a:pt x="1178408" y="284207"/>
                </a:cubicBezTo>
                <a:cubicBezTo>
                  <a:pt x="1172985" y="274106"/>
                  <a:pt x="1165517" y="265851"/>
                  <a:pt x="1156002" y="259442"/>
                </a:cubicBezTo>
                <a:cubicBezTo>
                  <a:pt x="1145277" y="251985"/>
                  <a:pt x="1132857" y="246751"/>
                  <a:pt x="1118741" y="243743"/>
                </a:cubicBezTo>
                <a:cubicBezTo>
                  <a:pt x="1104625" y="240734"/>
                  <a:pt x="1088098" y="239285"/>
                  <a:pt x="1069160" y="239396"/>
                </a:cubicBezTo>
                <a:close/>
                <a:moveTo>
                  <a:pt x="445101" y="0"/>
                </a:moveTo>
                <a:lnTo>
                  <a:pt x="4228882" y="0"/>
                </a:lnTo>
                <a:cubicBezTo>
                  <a:pt x="4474704" y="0"/>
                  <a:pt x="4673983" y="199279"/>
                  <a:pt x="4673983" y="445101"/>
                </a:cubicBezTo>
                <a:lnTo>
                  <a:pt x="4673983" y="2225451"/>
                </a:lnTo>
                <a:cubicBezTo>
                  <a:pt x="4673983" y="2471273"/>
                  <a:pt x="4474704" y="2670552"/>
                  <a:pt x="4228882" y="2670552"/>
                </a:cubicBezTo>
                <a:lnTo>
                  <a:pt x="445101" y="2670552"/>
                </a:lnTo>
                <a:cubicBezTo>
                  <a:pt x="199279" y="2670552"/>
                  <a:pt x="0" y="2471273"/>
                  <a:pt x="0" y="2225451"/>
                </a:cubicBezTo>
                <a:lnTo>
                  <a:pt x="0" y="445101"/>
                </a:lnTo>
                <a:cubicBezTo>
                  <a:pt x="0" y="199279"/>
                  <a:pt x="199279" y="0"/>
                  <a:pt x="4451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5859A-A8D5-0A29-F752-8BE19DABA4D3}"/>
              </a:ext>
            </a:extLst>
          </p:cNvPr>
          <p:cNvSpPr txBox="1"/>
          <p:nvPr/>
        </p:nvSpPr>
        <p:spPr>
          <a:xfrm>
            <a:off x="-6941341" y="2497326"/>
            <a:ext cx="4842576" cy="2822827"/>
          </a:xfrm>
          <a:custGeom>
            <a:avLst/>
            <a:gdLst/>
            <a:ahLst/>
            <a:cxnLst/>
            <a:rect l="l" t="t" r="r" b="b"/>
            <a:pathLst>
              <a:path w="4673983" h="2702282">
                <a:moveTo>
                  <a:pt x="2002932" y="2255463"/>
                </a:moveTo>
                <a:lnTo>
                  <a:pt x="2002932" y="2288252"/>
                </a:lnTo>
                <a:cubicBezTo>
                  <a:pt x="2002727" y="2297899"/>
                  <a:pt x="2000495" y="2305610"/>
                  <a:pt x="1996237" y="2311387"/>
                </a:cubicBezTo>
                <a:cubicBezTo>
                  <a:pt x="1991978" y="2317163"/>
                  <a:pt x="1986923" y="2321322"/>
                  <a:pt x="1981071" y="2323865"/>
                </a:cubicBezTo>
                <a:cubicBezTo>
                  <a:pt x="1975219" y="2326407"/>
                  <a:pt x="1969799" y="2327652"/>
                  <a:pt x="1964812" y="2327599"/>
                </a:cubicBezTo>
                <a:cubicBezTo>
                  <a:pt x="1956981" y="2327659"/>
                  <a:pt x="1950304" y="2325183"/>
                  <a:pt x="1944779" y="2320170"/>
                </a:cubicBezTo>
                <a:cubicBezTo>
                  <a:pt x="1939254" y="2315158"/>
                  <a:pt x="1936367" y="2307251"/>
                  <a:pt x="1936120" y="2296449"/>
                </a:cubicBezTo>
                <a:cubicBezTo>
                  <a:pt x="1936337" y="2285492"/>
                  <a:pt x="1939682" y="2277031"/>
                  <a:pt x="1946155" y="2271068"/>
                </a:cubicBezTo>
                <a:cubicBezTo>
                  <a:pt x="1952627" y="2265105"/>
                  <a:pt x="1960921" y="2260986"/>
                  <a:pt x="1971036" y="2258711"/>
                </a:cubicBezTo>
                <a:cubicBezTo>
                  <a:pt x="1981152" y="2256437"/>
                  <a:pt x="1991784" y="2255354"/>
                  <a:pt x="2002932" y="2255463"/>
                </a:cubicBezTo>
                <a:close/>
                <a:moveTo>
                  <a:pt x="2484796" y="2175596"/>
                </a:moveTo>
                <a:cubicBezTo>
                  <a:pt x="2494703" y="2175808"/>
                  <a:pt x="2502530" y="2178617"/>
                  <a:pt x="2508278" y="2184023"/>
                </a:cubicBezTo>
                <a:cubicBezTo>
                  <a:pt x="2514026" y="2189428"/>
                  <a:pt x="2518088" y="2196155"/>
                  <a:pt x="2520466" y="2204202"/>
                </a:cubicBezTo>
                <a:cubicBezTo>
                  <a:pt x="2522844" y="2212250"/>
                  <a:pt x="2523932" y="2220343"/>
                  <a:pt x="2523730" y="2228482"/>
                </a:cubicBezTo>
                <a:lnTo>
                  <a:pt x="2441764" y="2228482"/>
                </a:lnTo>
                <a:cubicBezTo>
                  <a:pt x="2442272" y="2220730"/>
                  <a:pt x="2444079" y="2212819"/>
                  <a:pt x="2447183" y="2204749"/>
                </a:cubicBezTo>
                <a:cubicBezTo>
                  <a:pt x="2450287" y="2196679"/>
                  <a:pt x="2454916" y="2189861"/>
                  <a:pt x="2461071" y="2184296"/>
                </a:cubicBezTo>
                <a:cubicBezTo>
                  <a:pt x="2467227" y="2178731"/>
                  <a:pt x="2475135" y="2175831"/>
                  <a:pt x="2484796" y="2175596"/>
                </a:cubicBezTo>
                <a:close/>
                <a:moveTo>
                  <a:pt x="2282052" y="2138375"/>
                </a:moveTo>
                <a:lnTo>
                  <a:pt x="2282052" y="2366458"/>
                </a:lnTo>
                <a:lnTo>
                  <a:pt x="2342618" y="2366458"/>
                </a:lnTo>
                <a:lnTo>
                  <a:pt x="2342618" y="2138375"/>
                </a:lnTo>
                <a:close/>
                <a:moveTo>
                  <a:pt x="2745768" y="2133870"/>
                </a:moveTo>
                <a:cubicBezTo>
                  <a:pt x="2729134" y="2134109"/>
                  <a:pt x="2715268" y="2137835"/>
                  <a:pt x="2704168" y="2145046"/>
                </a:cubicBezTo>
                <a:cubicBezTo>
                  <a:pt x="2693069" y="2152257"/>
                  <a:pt x="2684942" y="2160289"/>
                  <a:pt x="2679789" y="2169142"/>
                </a:cubicBezTo>
                <a:lnTo>
                  <a:pt x="2678562" y="2169142"/>
                </a:lnTo>
                <a:lnTo>
                  <a:pt x="2675697" y="2138375"/>
                </a:lnTo>
                <a:lnTo>
                  <a:pt x="2623314" y="2138375"/>
                </a:lnTo>
                <a:cubicBezTo>
                  <a:pt x="2623741" y="2148358"/>
                  <a:pt x="2624116" y="2158955"/>
                  <a:pt x="2624440" y="2170168"/>
                </a:cubicBezTo>
                <a:cubicBezTo>
                  <a:pt x="2624765" y="2181381"/>
                  <a:pt x="2624935" y="2193619"/>
                  <a:pt x="2624952" y="2206882"/>
                </a:cubicBezTo>
                <a:lnTo>
                  <a:pt x="2624952" y="2366458"/>
                </a:lnTo>
                <a:lnTo>
                  <a:pt x="2685518" y="2366458"/>
                </a:lnTo>
                <a:lnTo>
                  <a:pt x="2685518" y="2230675"/>
                </a:lnTo>
                <a:cubicBezTo>
                  <a:pt x="2686116" y="2213567"/>
                  <a:pt x="2690556" y="2201359"/>
                  <a:pt x="2698839" y="2194051"/>
                </a:cubicBezTo>
                <a:cubicBezTo>
                  <a:pt x="2707121" y="2186744"/>
                  <a:pt x="2715660" y="2183186"/>
                  <a:pt x="2724455" y="2183378"/>
                </a:cubicBezTo>
                <a:cubicBezTo>
                  <a:pt x="2737204" y="2183719"/>
                  <a:pt x="2746237" y="2188565"/>
                  <a:pt x="2751557" y="2197917"/>
                </a:cubicBezTo>
                <a:cubicBezTo>
                  <a:pt x="2756876" y="2207269"/>
                  <a:pt x="2759455" y="2219079"/>
                  <a:pt x="2759293" y="2233346"/>
                </a:cubicBezTo>
                <a:lnTo>
                  <a:pt x="2759293" y="2366458"/>
                </a:lnTo>
                <a:lnTo>
                  <a:pt x="2819859" y="2366458"/>
                </a:lnTo>
                <a:lnTo>
                  <a:pt x="2819859" y="2226792"/>
                </a:lnTo>
                <a:cubicBezTo>
                  <a:pt x="2819382" y="2194977"/>
                  <a:pt x="2812254" y="2171505"/>
                  <a:pt x="2798474" y="2156379"/>
                </a:cubicBezTo>
                <a:cubicBezTo>
                  <a:pt x="2784695" y="2141253"/>
                  <a:pt x="2767126" y="2133750"/>
                  <a:pt x="2745768" y="2133870"/>
                </a:cubicBezTo>
                <a:close/>
                <a:moveTo>
                  <a:pt x="1971780" y="2133870"/>
                </a:moveTo>
                <a:cubicBezTo>
                  <a:pt x="1953832" y="2134109"/>
                  <a:pt x="1938094" y="2136188"/>
                  <a:pt x="1924567" y="2140109"/>
                </a:cubicBezTo>
                <a:cubicBezTo>
                  <a:pt x="1911039" y="2144029"/>
                  <a:pt x="1900431" y="2148359"/>
                  <a:pt x="1892742" y="2153097"/>
                </a:cubicBezTo>
                <a:lnTo>
                  <a:pt x="1904201" y="2192408"/>
                </a:lnTo>
                <a:cubicBezTo>
                  <a:pt x="1911677" y="2187812"/>
                  <a:pt x="1920256" y="2184087"/>
                  <a:pt x="1929937" y="2181233"/>
                </a:cubicBezTo>
                <a:cubicBezTo>
                  <a:pt x="1939619" y="2178379"/>
                  <a:pt x="1949741" y="2176910"/>
                  <a:pt x="1960303" y="2176824"/>
                </a:cubicBezTo>
                <a:cubicBezTo>
                  <a:pt x="1976536" y="2177072"/>
                  <a:pt x="1987518" y="2180883"/>
                  <a:pt x="1993248" y="2188256"/>
                </a:cubicBezTo>
                <a:cubicBezTo>
                  <a:pt x="1998978" y="2195629"/>
                  <a:pt x="2001659" y="2205079"/>
                  <a:pt x="2001292" y="2216604"/>
                </a:cubicBezTo>
                <a:cubicBezTo>
                  <a:pt x="1964369" y="2216526"/>
                  <a:pt x="1934550" y="2223534"/>
                  <a:pt x="1911836" y="2237626"/>
                </a:cubicBezTo>
                <a:cubicBezTo>
                  <a:pt x="1889121" y="2251719"/>
                  <a:pt x="1877437" y="2273365"/>
                  <a:pt x="1876783" y="2302564"/>
                </a:cubicBezTo>
                <a:cubicBezTo>
                  <a:pt x="1876996" y="2321557"/>
                  <a:pt x="1883117" y="2337569"/>
                  <a:pt x="1895148" y="2350600"/>
                </a:cubicBezTo>
                <a:cubicBezTo>
                  <a:pt x="1907179" y="2363632"/>
                  <a:pt x="1923842" y="2370419"/>
                  <a:pt x="1945137" y="2370963"/>
                </a:cubicBezTo>
                <a:cubicBezTo>
                  <a:pt x="1957964" y="2370912"/>
                  <a:pt x="1969611" y="2368457"/>
                  <a:pt x="1980080" y="2363599"/>
                </a:cubicBezTo>
                <a:cubicBezTo>
                  <a:pt x="1990548" y="2358741"/>
                  <a:pt x="1999121" y="2351787"/>
                  <a:pt x="2005796" y="2342735"/>
                </a:cubicBezTo>
                <a:lnTo>
                  <a:pt x="2007024" y="2342735"/>
                </a:lnTo>
                <a:lnTo>
                  <a:pt x="2010707" y="2366458"/>
                </a:lnTo>
                <a:lnTo>
                  <a:pt x="2065136" y="2366458"/>
                </a:lnTo>
                <a:cubicBezTo>
                  <a:pt x="2063924" y="2359367"/>
                  <a:pt x="2063071" y="2351124"/>
                  <a:pt x="2062576" y="2341729"/>
                </a:cubicBezTo>
                <a:cubicBezTo>
                  <a:pt x="2062081" y="2332335"/>
                  <a:pt x="2061842" y="2322556"/>
                  <a:pt x="2061859" y="2312394"/>
                </a:cubicBezTo>
                <a:lnTo>
                  <a:pt x="2061859" y="2228875"/>
                </a:lnTo>
                <a:cubicBezTo>
                  <a:pt x="2062059" y="2211962"/>
                  <a:pt x="2059522" y="2196344"/>
                  <a:pt x="2054249" y="2182022"/>
                </a:cubicBezTo>
                <a:cubicBezTo>
                  <a:pt x="2048976" y="2167700"/>
                  <a:pt x="2039766" y="2156156"/>
                  <a:pt x="2026621" y="2147390"/>
                </a:cubicBezTo>
                <a:cubicBezTo>
                  <a:pt x="2013476" y="2138624"/>
                  <a:pt x="1995195" y="2134117"/>
                  <a:pt x="1971780" y="2133870"/>
                </a:cubicBezTo>
                <a:close/>
                <a:moveTo>
                  <a:pt x="2488485" y="2133461"/>
                </a:moveTo>
                <a:cubicBezTo>
                  <a:pt x="2466175" y="2133753"/>
                  <a:pt x="2447259" y="2139444"/>
                  <a:pt x="2431736" y="2150532"/>
                </a:cubicBezTo>
                <a:cubicBezTo>
                  <a:pt x="2416214" y="2161620"/>
                  <a:pt x="2404402" y="2176349"/>
                  <a:pt x="2396299" y="2194719"/>
                </a:cubicBezTo>
                <a:cubicBezTo>
                  <a:pt x="2388196" y="2213089"/>
                  <a:pt x="2384118" y="2233343"/>
                  <a:pt x="2384065" y="2255481"/>
                </a:cubicBezTo>
                <a:cubicBezTo>
                  <a:pt x="2384268" y="2291289"/>
                  <a:pt x="2393888" y="2319329"/>
                  <a:pt x="2412925" y="2339600"/>
                </a:cubicBezTo>
                <a:cubicBezTo>
                  <a:pt x="2431961" y="2359871"/>
                  <a:pt x="2459197" y="2370189"/>
                  <a:pt x="2494632" y="2370553"/>
                </a:cubicBezTo>
                <a:cubicBezTo>
                  <a:pt x="2508898" y="2370519"/>
                  <a:pt x="2522364" y="2369360"/>
                  <a:pt x="2535028" y="2367076"/>
                </a:cubicBezTo>
                <a:cubicBezTo>
                  <a:pt x="2547693" y="2364792"/>
                  <a:pt x="2558794" y="2361587"/>
                  <a:pt x="2568333" y="2357462"/>
                </a:cubicBezTo>
                <a:lnTo>
                  <a:pt x="2559740" y="2315713"/>
                </a:lnTo>
                <a:cubicBezTo>
                  <a:pt x="2552025" y="2318437"/>
                  <a:pt x="2543618" y="2320675"/>
                  <a:pt x="2534519" y="2322426"/>
                </a:cubicBezTo>
                <a:cubicBezTo>
                  <a:pt x="2525420" y="2324177"/>
                  <a:pt x="2515266" y="2325082"/>
                  <a:pt x="2504058" y="2325142"/>
                </a:cubicBezTo>
                <a:cubicBezTo>
                  <a:pt x="2487221" y="2325304"/>
                  <a:pt x="2472945" y="2321085"/>
                  <a:pt x="2461231" y="2312484"/>
                </a:cubicBezTo>
                <a:cubicBezTo>
                  <a:pt x="2449517" y="2303884"/>
                  <a:pt x="2443028" y="2289928"/>
                  <a:pt x="2441764" y="2270617"/>
                </a:cubicBezTo>
                <a:lnTo>
                  <a:pt x="2578154" y="2270617"/>
                </a:lnTo>
                <a:cubicBezTo>
                  <a:pt x="2578759" y="2267310"/>
                  <a:pt x="2579185" y="2263595"/>
                  <a:pt x="2579433" y="2259470"/>
                </a:cubicBezTo>
                <a:cubicBezTo>
                  <a:pt x="2579680" y="2255345"/>
                  <a:pt x="2579799" y="2251016"/>
                  <a:pt x="2579791" y="2246482"/>
                </a:cubicBezTo>
                <a:cubicBezTo>
                  <a:pt x="2579442" y="2209507"/>
                  <a:pt x="2571137" y="2181451"/>
                  <a:pt x="2554874" y="2162315"/>
                </a:cubicBezTo>
                <a:cubicBezTo>
                  <a:pt x="2538611" y="2143179"/>
                  <a:pt x="2516481" y="2133561"/>
                  <a:pt x="2488485" y="2133461"/>
                </a:cubicBezTo>
                <a:close/>
                <a:moveTo>
                  <a:pt x="1733539" y="2096138"/>
                </a:moveTo>
                <a:cubicBezTo>
                  <a:pt x="1750530" y="2096172"/>
                  <a:pt x="1763884" y="2100509"/>
                  <a:pt x="1773601" y="2109148"/>
                </a:cubicBezTo>
                <a:cubicBezTo>
                  <a:pt x="1783317" y="2117787"/>
                  <a:pt x="1788269" y="2130524"/>
                  <a:pt x="1788457" y="2147359"/>
                </a:cubicBezTo>
                <a:cubicBezTo>
                  <a:pt x="1788321" y="2164544"/>
                  <a:pt x="1783061" y="2178016"/>
                  <a:pt x="1772679" y="2187773"/>
                </a:cubicBezTo>
                <a:cubicBezTo>
                  <a:pt x="1762296" y="2197531"/>
                  <a:pt x="1747610" y="2202499"/>
                  <a:pt x="1728621" y="2202679"/>
                </a:cubicBezTo>
                <a:cubicBezTo>
                  <a:pt x="1724147" y="2202687"/>
                  <a:pt x="1720186" y="2202568"/>
                  <a:pt x="1716736" y="2202320"/>
                </a:cubicBezTo>
                <a:cubicBezTo>
                  <a:pt x="1713287" y="2202073"/>
                  <a:pt x="1710145" y="2201646"/>
                  <a:pt x="1707310" y="2201040"/>
                </a:cubicBezTo>
                <a:lnTo>
                  <a:pt x="1707310" y="2098596"/>
                </a:lnTo>
                <a:cubicBezTo>
                  <a:pt x="1709966" y="2097956"/>
                  <a:pt x="1713466" y="2097392"/>
                  <a:pt x="1717812" y="2096906"/>
                </a:cubicBezTo>
                <a:cubicBezTo>
                  <a:pt x="1722158" y="2096420"/>
                  <a:pt x="1727401" y="2096164"/>
                  <a:pt x="1733539" y="2096138"/>
                </a:cubicBezTo>
                <a:close/>
                <a:moveTo>
                  <a:pt x="2942179" y="2078987"/>
                </a:moveTo>
                <a:lnTo>
                  <a:pt x="2882432" y="2096599"/>
                </a:lnTo>
                <a:lnTo>
                  <a:pt x="2882432" y="2138375"/>
                </a:lnTo>
                <a:lnTo>
                  <a:pt x="2852533" y="2138375"/>
                </a:lnTo>
                <a:lnTo>
                  <a:pt x="2852533" y="2182968"/>
                </a:lnTo>
                <a:lnTo>
                  <a:pt x="2882432" y="2182968"/>
                </a:lnTo>
                <a:lnTo>
                  <a:pt x="2882432" y="2288268"/>
                </a:lnTo>
                <a:cubicBezTo>
                  <a:pt x="2882043" y="2297281"/>
                  <a:pt x="2882958" y="2308156"/>
                  <a:pt x="2885176" y="2320891"/>
                </a:cubicBezTo>
                <a:cubicBezTo>
                  <a:pt x="2887394" y="2333627"/>
                  <a:pt x="2893250" y="2344952"/>
                  <a:pt x="2902743" y="2354865"/>
                </a:cubicBezTo>
                <a:cubicBezTo>
                  <a:pt x="2912237" y="2364779"/>
                  <a:pt x="2927703" y="2370008"/>
                  <a:pt x="2949142" y="2370553"/>
                </a:cubicBezTo>
                <a:cubicBezTo>
                  <a:pt x="2958024" y="2370536"/>
                  <a:pt x="2965960" y="2370059"/>
                  <a:pt x="2972948" y="2369121"/>
                </a:cubicBezTo>
                <a:cubicBezTo>
                  <a:pt x="2979937" y="2368184"/>
                  <a:pt x="2985517" y="2366888"/>
                  <a:pt x="2989689" y="2365234"/>
                </a:cubicBezTo>
                <a:lnTo>
                  <a:pt x="2988870" y="2318997"/>
                </a:lnTo>
                <a:cubicBezTo>
                  <a:pt x="2985901" y="2319621"/>
                  <a:pt x="2982931" y="2320116"/>
                  <a:pt x="2979962" y="2320483"/>
                </a:cubicBezTo>
                <a:cubicBezTo>
                  <a:pt x="2976993" y="2320850"/>
                  <a:pt x="2973409" y="2321037"/>
                  <a:pt x="2969211" y="2321046"/>
                </a:cubicBezTo>
                <a:cubicBezTo>
                  <a:pt x="2960021" y="2321140"/>
                  <a:pt x="2953212" y="2318084"/>
                  <a:pt x="2948783" y="2311878"/>
                </a:cubicBezTo>
                <a:cubicBezTo>
                  <a:pt x="2944355" y="2305673"/>
                  <a:pt x="2942153" y="2295754"/>
                  <a:pt x="2942179" y="2282122"/>
                </a:cubicBezTo>
                <a:lnTo>
                  <a:pt x="2942179" y="2182968"/>
                </a:lnTo>
                <a:lnTo>
                  <a:pt x="2992557" y="2182968"/>
                </a:lnTo>
                <a:lnTo>
                  <a:pt x="2992557" y="2138375"/>
                </a:lnTo>
                <a:lnTo>
                  <a:pt x="2942179" y="2138375"/>
                </a:lnTo>
                <a:close/>
                <a:moveTo>
                  <a:pt x="2189704" y="2078987"/>
                </a:moveTo>
                <a:lnTo>
                  <a:pt x="2129957" y="2096599"/>
                </a:lnTo>
                <a:lnTo>
                  <a:pt x="2129957" y="2138375"/>
                </a:lnTo>
                <a:lnTo>
                  <a:pt x="2100058" y="2138375"/>
                </a:lnTo>
                <a:lnTo>
                  <a:pt x="2100058" y="2182968"/>
                </a:lnTo>
                <a:lnTo>
                  <a:pt x="2129957" y="2182968"/>
                </a:lnTo>
                <a:lnTo>
                  <a:pt x="2129957" y="2288268"/>
                </a:lnTo>
                <a:cubicBezTo>
                  <a:pt x="2129568" y="2297281"/>
                  <a:pt x="2130483" y="2308156"/>
                  <a:pt x="2132701" y="2320891"/>
                </a:cubicBezTo>
                <a:cubicBezTo>
                  <a:pt x="2134919" y="2333627"/>
                  <a:pt x="2140775" y="2344952"/>
                  <a:pt x="2150269" y="2354865"/>
                </a:cubicBezTo>
                <a:cubicBezTo>
                  <a:pt x="2159762" y="2364779"/>
                  <a:pt x="2175228" y="2370008"/>
                  <a:pt x="2196667" y="2370553"/>
                </a:cubicBezTo>
                <a:cubicBezTo>
                  <a:pt x="2205549" y="2370536"/>
                  <a:pt x="2213485" y="2370059"/>
                  <a:pt x="2220473" y="2369121"/>
                </a:cubicBezTo>
                <a:cubicBezTo>
                  <a:pt x="2227462" y="2368184"/>
                  <a:pt x="2233042" y="2366888"/>
                  <a:pt x="2237215" y="2365234"/>
                </a:cubicBezTo>
                <a:lnTo>
                  <a:pt x="2236395" y="2318997"/>
                </a:lnTo>
                <a:cubicBezTo>
                  <a:pt x="2233426" y="2319621"/>
                  <a:pt x="2230457" y="2320116"/>
                  <a:pt x="2227487" y="2320483"/>
                </a:cubicBezTo>
                <a:cubicBezTo>
                  <a:pt x="2224518" y="2320850"/>
                  <a:pt x="2220934" y="2321037"/>
                  <a:pt x="2216736" y="2321046"/>
                </a:cubicBezTo>
                <a:cubicBezTo>
                  <a:pt x="2207546" y="2321140"/>
                  <a:pt x="2200737" y="2318084"/>
                  <a:pt x="2196308" y="2311878"/>
                </a:cubicBezTo>
                <a:cubicBezTo>
                  <a:pt x="2191880" y="2305673"/>
                  <a:pt x="2189678" y="2295754"/>
                  <a:pt x="2189704" y="2282122"/>
                </a:cubicBezTo>
                <a:lnTo>
                  <a:pt x="2189704" y="2182968"/>
                </a:lnTo>
                <a:lnTo>
                  <a:pt x="2240082" y="2182968"/>
                </a:lnTo>
                <a:lnTo>
                  <a:pt x="2240082" y="2138375"/>
                </a:lnTo>
                <a:lnTo>
                  <a:pt x="2189704" y="2138375"/>
                </a:lnTo>
                <a:close/>
                <a:moveTo>
                  <a:pt x="1728621" y="2049088"/>
                </a:moveTo>
                <a:cubicBezTo>
                  <a:pt x="1711223" y="2049131"/>
                  <a:pt x="1695748" y="2049762"/>
                  <a:pt x="1682198" y="2050980"/>
                </a:cubicBezTo>
                <a:cubicBezTo>
                  <a:pt x="1668647" y="2052199"/>
                  <a:pt x="1656966" y="2053750"/>
                  <a:pt x="1647154" y="2055634"/>
                </a:cubicBezTo>
                <a:lnTo>
                  <a:pt x="1647154" y="2366458"/>
                </a:lnTo>
                <a:lnTo>
                  <a:pt x="1707310" y="2366458"/>
                </a:lnTo>
                <a:lnTo>
                  <a:pt x="1707310" y="2248502"/>
                </a:lnTo>
                <a:cubicBezTo>
                  <a:pt x="1713458" y="2249661"/>
                  <a:pt x="1720835" y="2250206"/>
                  <a:pt x="1729441" y="2250138"/>
                </a:cubicBezTo>
                <a:cubicBezTo>
                  <a:pt x="1745750" y="2250434"/>
                  <a:pt x="1763031" y="2247706"/>
                  <a:pt x="1781285" y="2241952"/>
                </a:cubicBezTo>
                <a:cubicBezTo>
                  <a:pt x="1799538" y="2236199"/>
                  <a:pt x="1815174" y="2225644"/>
                  <a:pt x="1828190" y="2210289"/>
                </a:cubicBezTo>
                <a:cubicBezTo>
                  <a:pt x="1841207" y="2194934"/>
                  <a:pt x="1848015" y="2173001"/>
                  <a:pt x="1848614" y="2144491"/>
                </a:cubicBezTo>
                <a:cubicBezTo>
                  <a:pt x="1848528" y="2129824"/>
                  <a:pt x="1845834" y="2116441"/>
                  <a:pt x="1840531" y="2104341"/>
                </a:cubicBezTo>
                <a:cubicBezTo>
                  <a:pt x="1835228" y="2092241"/>
                  <a:pt x="1827828" y="2082143"/>
                  <a:pt x="1818331" y="2074045"/>
                </a:cubicBezTo>
                <a:cubicBezTo>
                  <a:pt x="1808305" y="2065487"/>
                  <a:pt x="1795816" y="2059180"/>
                  <a:pt x="1780864" y="2055123"/>
                </a:cubicBezTo>
                <a:cubicBezTo>
                  <a:pt x="1765913" y="2051066"/>
                  <a:pt x="1748498" y="2049054"/>
                  <a:pt x="1728621" y="2049088"/>
                </a:cubicBezTo>
                <a:close/>
                <a:moveTo>
                  <a:pt x="2311926" y="2043764"/>
                </a:moveTo>
                <a:cubicBezTo>
                  <a:pt x="2302342" y="2043934"/>
                  <a:pt x="2294601" y="2046970"/>
                  <a:pt x="2288701" y="2052870"/>
                </a:cubicBezTo>
                <a:cubicBezTo>
                  <a:pt x="2282801" y="2058770"/>
                  <a:pt x="2279765" y="2066511"/>
                  <a:pt x="2279595" y="2076095"/>
                </a:cubicBezTo>
                <a:cubicBezTo>
                  <a:pt x="2279740" y="2085499"/>
                  <a:pt x="2282724" y="2093189"/>
                  <a:pt x="2288547" y="2099166"/>
                </a:cubicBezTo>
                <a:cubicBezTo>
                  <a:pt x="2294370" y="2105143"/>
                  <a:pt x="2302163" y="2108229"/>
                  <a:pt x="2311926" y="2108425"/>
                </a:cubicBezTo>
                <a:cubicBezTo>
                  <a:pt x="2321526" y="2108306"/>
                  <a:pt x="2329336" y="2105373"/>
                  <a:pt x="2335355" y="2099627"/>
                </a:cubicBezTo>
                <a:cubicBezTo>
                  <a:pt x="2341375" y="2093880"/>
                  <a:pt x="2344478" y="2086036"/>
                  <a:pt x="2344666" y="2076095"/>
                </a:cubicBezTo>
                <a:cubicBezTo>
                  <a:pt x="2344530" y="2066511"/>
                  <a:pt x="2341528" y="2058770"/>
                  <a:pt x="2335662" y="2052870"/>
                </a:cubicBezTo>
                <a:cubicBezTo>
                  <a:pt x="2329796" y="2046970"/>
                  <a:pt x="2321884" y="2043934"/>
                  <a:pt x="2311926" y="2043764"/>
                </a:cubicBezTo>
                <a:close/>
                <a:moveTo>
                  <a:pt x="2994945" y="1692278"/>
                </a:moveTo>
                <a:cubicBezTo>
                  <a:pt x="3005292" y="1692528"/>
                  <a:pt x="3013695" y="1696261"/>
                  <a:pt x="3020156" y="1703477"/>
                </a:cubicBezTo>
                <a:cubicBezTo>
                  <a:pt x="3026617" y="1710692"/>
                  <a:pt x="3031347" y="1719888"/>
                  <a:pt x="3034347" y="1731064"/>
                </a:cubicBezTo>
                <a:cubicBezTo>
                  <a:pt x="3037348" y="1742240"/>
                  <a:pt x="3038830" y="1753894"/>
                  <a:pt x="3038795" y="1766027"/>
                </a:cubicBezTo>
                <a:cubicBezTo>
                  <a:pt x="3038743" y="1786880"/>
                  <a:pt x="3034953" y="1804378"/>
                  <a:pt x="3027422" y="1818522"/>
                </a:cubicBezTo>
                <a:cubicBezTo>
                  <a:pt x="3019892" y="1832666"/>
                  <a:pt x="3008930" y="1840023"/>
                  <a:pt x="2994535" y="1840595"/>
                </a:cubicBezTo>
                <a:cubicBezTo>
                  <a:pt x="2979748" y="1840041"/>
                  <a:pt x="2968546" y="1832751"/>
                  <a:pt x="2960931" y="1818727"/>
                </a:cubicBezTo>
                <a:cubicBezTo>
                  <a:pt x="2953315" y="1804702"/>
                  <a:pt x="2949490" y="1787272"/>
                  <a:pt x="2949456" y="1766436"/>
                </a:cubicBezTo>
                <a:cubicBezTo>
                  <a:pt x="2949395" y="1754557"/>
                  <a:pt x="2950837" y="1742989"/>
                  <a:pt x="2953782" y="1731732"/>
                </a:cubicBezTo>
                <a:cubicBezTo>
                  <a:pt x="2956726" y="1720475"/>
                  <a:pt x="2961538" y="1711153"/>
                  <a:pt x="2968216" y="1703765"/>
                </a:cubicBezTo>
                <a:cubicBezTo>
                  <a:pt x="2974895" y="1696378"/>
                  <a:pt x="2983804" y="1692549"/>
                  <a:pt x="2994945" y="1692278"/>
                </a:cubicBezTo>
                <a:close/>
                <a:moveTo>
                  <a:pt x="2023395" y="1692278"/>
                </a:moveTo>
                <a:cubicBezTo>
                  <a:pt x="2033742" y="1692528"/>
                  <a:pt x="2042145" y="1696261"/>
                  <a:pt x="2048606" y="1703477"/>
                </a:cubicBezTo>
                <a:cubicBezTo>
                  <a:pt x="2055067" y="1710692"/>
                  <a:pt x="2059797" y="1719888"/>
                  <a:pt x="2062798" y="1731064"/>
                </a:cubicBezTo>
                <a:cubicBezTo>
                  <a:pt x="2065798" y="1742240"/>
                  <a:pt x="2067280" y="1753894"/>
                  <a:pt x="2067245" y="1766027"/>
                </a:cubicBezTo>
                <a:cubicBezTo>
                  <a:pt x="2067193" y="1786880"/>
                  <a:pt x="2063403" y="1804378"/>
                  <a:pt x="2055873" y="1818522"/>
                </a:cubicBezTo>
                <a:cubicBezTo>
                  <a:pt x="2048342" y="1832666"/>
                  <a:pt x="2037380" y="1840023"/>
                  <a:pt x="2022985" y="1840595"/>
                </a:cubicBezTo>
                <a:cubicBezTo>
                  <a:pt x="2008198" y="1840041"/>
                  <a:pt x="1996996" y="1832751"/>
                  <a:pt x="1989381" y="1818727"/>
                </a:cubicBezTo>
                <a:cubicBezTo>
                  <a:pt x="1981765" y="1804702"/>
                  <a:pt x="1977940" y="1787272"/>
                  <a:pt x="1977906" y="1766436"/>
                </a:cubicBezTo>
                <a:cubicBezTo>
                  <a:pt x="1977845" y="1754557"/>
                  <a:pt x="1979287" y="1742989"/>
                  <a:pt x="1982232" y="1731732"/>
                </a:cubicBezTo>
                <a:cubicBezTo>
                  <a:pt x="1985176" y="1720475"/>
                  <a:pt x="1989988" y="1711153"/>
                  <a:pt x="1996666" y="1703765"/>
                </a:cubicBezTo>
                <a:cubicBezTo>
                  <a:pt x="2003345" y="1696378"/>
                  <a:pt x="2012254" y="1692549"/>
                  <a:pt x="2023395" y="1692278"/>
                </a:cubicBezTo>
                <a:close/>
                <a:moveTo>
                  <a:pt x="3789721" y="1689821"/>
                </a:moveTo>
                <a:cubicBezTo>
                  <a:pt x="3799628" y="1690033"/>
                  <a:pt x="3807455" y="1692842"/>
                  <a:pt x="3813203" y="1698248"/>
                </a:cubicBezTo>
                <a:cubicBezTo>
                  <a:pt x="3818950" y="1703653"/>
                  <a:pt x="3823013" y="1710380"/>
                  <a:pt x="3825391" y="1718427"/>
                </a:cubicBezTo>
                <a:cubicBezTo>
                  <a:pt x="3827769" y="1726475"/>
                  <a:pt x="3828857" y="1734568"/>
                  <a:pt x="3828655" y="1742707"/>
                </a:cubicBezTo>
                <a:lnTo>
                  <a:pt x="3746689" y="1742707"/>
                </a:lnTo>
                <a:cubicBezTo>
                  <a:pt x="3747197" y="1734955"/>
                  <a:pt x="3749004" y="1727044"/>
                  <a:pt x="3752108" y="1718974"/>
                </a:cubicBezTo>
                <a:cubicBezTo>
                  <a:pt x="3755212" y="1710904"/>
                  <a:pt x="3759841" y="1704086"/>
                  <a:pt x="3765996" y="1698521"/>
                </a:cubicBezTo>
                <a:cubicBezTo>
                  <a:pt x="3772152" y="1692956"/>
                  <a:pt x="3780060" y="1690056"/>
                  <a:pt x="3789721" y="1689821"/>
                </a:cubicBezTo>
                <a:close/>
                <a:moveTo>
                  <a:pt x="1815327" y="1652600"/>
                </a:moveTo>
                <a:lnTo>
                  <a:pt x="1815327" y="1880683"/>
                </a:lnTo>
                <a:lnTo>
                  <a:pt x="1875893" y="1880683"/>
                </a:lnTo>
                <a:lnTo>
                  <a:pt x="1875893" y="1652600"/>
                </a:lnTo>
                <a:close/>
                <a:moveTo>
                  <a:pt x="966783" y="1652600"/>
                </a:moveTo>
                <a:lnTo>
                  <a:pt x="966783" y="1788579"/>
                </a:lnTo>
                <a:cubicBezTo>
                  <a:pt x="967107" y="1822520"/>
                  <a:pt x="973826" y="1847168"/>
                  <a:pt x="986940" y="1862525"/>
                </a:cubicBezTo>
                <a:cubicBezTo>
                  <a:pt x="1000055" y="1877882"/>
                  <a:pt x="1017623" y="1885436"/>
                  <a:pt x="1039645" y="1885188"/>
                </a:cubicBezTo>
                <a:cubicBezTo>
                  <a:pt x="1057210" y="1884659"/>
                  <a:pt x="1071367" y="1880704"/>
                  <a:pt x="1082117" y="1873323"/>
                </a:cubicBezTo>
                <a:cubicBezTo>
                  <a:pt x="1092866" y="1865941"/>
                  <a:pt x="1100565" y="1858303"/>
                  <a:pt x="1105215" y="1850410"/>
                </a:cubicBezTo>
                <a:lnTo>
                  <a:pt x="1106442" y="1850410"/>
                </a:lnTo>
                <a:lnTo>
                  <a:pt x="1109307" y="1880683"/>
                </a:lnTo>
                <a:lnTo>
                  <a:pt x="1162099" y="1880683"/>
                </a:lnTo>
                <a:cubicBezTo>
                  <a:pt x="1161655" y="1871051"/>
                  <a:pt x="1161212" y="1860422"/>
                  <a:pt x="1160768" y="1848794"/>
                </a:cubicBezTo>
                <a:cubicBezTo>
                  <a:pt x="1160325" y="1837167"/>
                  <a:pt x="1160085" y="1824592"/>
                  <a:pt x="1160051" y="1811071"/>
                </a:cubicBezTo>
                <a:lnTo>
                  <a:pt x="1160051" y="1652600"/>
                </a:lnTo>
                <a:lnTo>
                  <a:pt x="1099485" y="1652600"/>
                </a:lnTo>
                <a:lnTo>
                  <a:pt x="1099485" y="1793054"/>
                </a:lnTo>
                <a:cubicBezTo>
                  <a:pt x="1099161" y="1806132"/>
                  <a:pt x="1095404" y="1816466"/>
                  <a:pt x="1088214" y="1824055"/>
                </a:cubicBezTo>
                <a:cubicBezTo>
                  <a:pt x="1081025" y="1831644"/>
                  <a:pt x="1072349" y="1835519"/>
                  <a:pt x="1062188" y="1835681"/>
                </a:cubicBezTo>
                <a:cubicBezTo>
                  <a:pt x="1049798" y="1835493"/>
                  <a:pt x="1040866" y="1830441"/>
                  <a:pt x="1035393" y="1820526"/>
                </a:cubicBezTo>
                <a:cubicBezTo>
                  <a:pt x="1029919" y="1810611"/>
                  <a:pt x="1027238" y="1796959"/>
                  <a:pt x="1027349" y="1779569"/>
                </a:cubicBezTo>
                <a:lnTo>
                  <a:pt x="1027349" y="1652600"/>
                </a:lnTo>
                <a:close/>
                <a:moveTo>
                  <a:pt x="2288568" y="1648095"/>
                </a:moveTo>
                <a:cubicBezTo>
                  <a:pt x="2271934" y="1648334"/>
                  <a:pt x="2258068" y="1652060"/>
                  <a:pt x="2246968" y="1659271"/>
                </a:cubicBezTo>
                <a:cubicBezTo>
                  <a:pt x="2235869" y="1666482"/>
                  <a:pt x="2227742" y="1674514"/>
                  <a:pt x="2222589" y="1683367"/>
                </a:cubicBezTo>
                <a:lnTo>
                  <a:pt x="2221362" y="1683367"/>
                </a:lnTo>
                <a:lnTo>
                  <a:pt x="2218497" y="1652600"/>
                </a:lnTo>
                <a:lnTo>
                  <a:pt x="2166114" y="1652600"/>
                </a:lnTo>
                <a:cubicBezTo>
                  <a:pt x="2166541" y="1662583"/>
                  <a:pt x="2166916" y="1673180"/>
                  <a:pt x="2167240" y="1684393"/>
                </a:cubicBezTo>
                <a:cubicBezTo>
                  <a:pt x="2167565" y="1695606"/>
                  <a:pt x="2167735" y="1707844"/>
                  <a:pt x="2167752" y="1721107"/>
                </a:cubicBezTo>
                <a:lnTo>
                  <a:pt x="2167752" y="1880683"/>
                </a:lnTo>
                <a:lnTo>
                  <a:pt x="2228318" y="1880683"/>
                </a:lnTo>
                <a:lnTo>
                  <a:pt x="2228318" y="1744900"/>
                </a:lnTo>
                <a:cubicBezTo>
                  <a:pt x="2228916" y="1727792"/>
                  <a:pt x="2233356" y="1715584"/>
                  <a:pt x="2241639" y="1708276"/>
                </a:cubicBezTo>
                <a:cubicBezTo>
                  <a:pt x="2249921" y="1700969"/>
                  <a:pt x="2258460" y="1697411"/>
                  <a:pt x="2267255" y="1697603"/>
                </a:cubicBezTo>
                <a:cubicBezTo>
                  <a:pt x="2280004" y="1697944"/>
                  <a:pt x="2289038" y="1702790"/>
                  <a:pt x="2294357" y="1712142"/>
                </a:cubicBezTo>
                <a:cubicBezTo>
                  <a:pt x="2299677" y="1721494"/>
                  <a:pt x="2302255" y="1733304"/>
                  <a:pt x="2302093" y="1747571"/>
                </a:cubicBezTo>
                <a:lnTo>
                  <a:pt x="2302093" y="1880683"/>
                </a:lnTo>
                <a:lnTo>
                  <a:pt x="2362659" y="1880683"/>
                </a:lnTo>
                <a:lnTo>
                  <a:pt x="2362659" y="1741017"/>
                </a:lnTo>
                <a:cubicBezTo>
                  <a:pt x="2362182" y="1709202"/>
                  <a:pt x="2355054" y="1685730"/>
                  <a:pt x="2341274" y="1670604"/>
                </a:cubicBezTo>
                <a:cubicBezTo>
                  <a:pt x="2327495" y="1655478"/>
                  <a:pt x="2309926" y="1647975"/>
                  <a:pt x="2288568" y="1648095"/>
                </a:cubicBezTo>
                <a:close/>
                <a:moveTo>
                  <a:pt x="1570160" y="1648095"/>
                </a:moveTo>
                <a:cubicBezTo>
                  <a:pt x="1544963" y="1648319"/>
                  <a:pt x="1523470" y="1653690"/>
                  <a:pt x="1505679" y="1664208"/>
                </a:cubicBezTo>
                <a:cubicBezTo>
                  <a:pt x="1487888" y="1674726"/>
                  <a:pt x="1474283" y="1689045"/>
                  <a:pt x="1464864" y="1707166"/>
                </a:cubicBezTo>
                <a:cubicBezTo>
                  <a:pt x="1455445" y="1725286"/>
                  <a:pt x="1450696" y="1745863"/>
                  <a:pt x="1450615" y="1768895"/>
                </a:cubicBezTo>
                <a:cubicBezTo>
                  <a:pt x="1451032" y="1805449"/>
                  <a:pt x="1461043" y="1833827"/>
                  <a:pt x="1480648" y="1854030"/>
                </a:cubicBezTo>
                <a:cubicBezTo>
                  <a:pt x="1500252" y="1874232"/>
                  <a:pt x="1526950" y="1884482"/>
                  <a:pt x="1560740" y="1884778"/>
                </a:cubicBezTo>
                <a:cubicBezTo>
                  <a:pt x="1572976" y="1884676"/>
                  <a:pt x="1583932" y="1883653"/>
                  <a:pt x="1593608" y="1881710"/>
                </a:cubicBezTo>
                <a:cubicBezTo>
                  <a:pt x="1603284" y="1879766"/>
                  <a:pt x="1610759" y="1877516"/>
                  <a:pt x="1616032" y="1874959"/>
                </a:cubicBezTo>
                <a:lnTo>
                  <a:pt x="1609479" y="1829534"/>
                </a:lnTo>
                <a:cubicBezTo>
                  <a:pt x="1604590" y="1831813"/>
                  <a:pt x="1599112" y="1833606"/>
                  <a:pt x="1593045" y="1834912"/>
                </a:cubicBezTo>
                <a:cubicBezTo>
                  <a:pt x="1586978" y="1836218"/>
                  <a:pt x="1580169" y="1836884"/>
                  <a:pt x="1572617" y="1836909"/>
                </a:cubicBezTo>
                <a:cubicBezTo>
                  <a:pt x="1554860" y="1836764"/>
                  <a:pt x="1540406" y="1830601"/>
                  <a:pt x="1529253" y="1818420"/>
                </a:cubicBezTo>
                <a:cubicBezTo>
                  <a:pt x="1518101" y="1806240"/>
                  <a:pt x="1512350" y="1788912"/>
                  <a:pt x="1512000" y="1766437"/>
                </a:cubicBezTo>
                <a:cubicBezTo>
                  <a:pt x="1512128" y="1745916"/>
                  <a:pt x="1517401" y="1729083"/>
                  <a:pt x="1527820" y="1715938"/>
                </a:cubicBezTo>
                <a:cubicBezTo>
                  <a:pt x="1538239" y="1702793"/>
                  <a:pt x="1553034" y="1695999"/>
                  <a:pt x="1572208" y="1695555"/>
                </a:cubicBezTo>
                <a:cubicBezTo>
                  <a:pt x="1580553" y="1695632"/>
                  <a:pt x="1587618" y="1696400"/>
                  <a:pt x="1593403" y="1697859"/>
                </a:cubicBezTo>
                <a:cubicBezTo>
                  <a:pt x="1599188" y="1699319"/>
                  <a:pt x="1604001" y="1701009"/>
                  <a:pt x="1607841" y="1702929"/>
                </a:cubicBezTo>
                <a:lnTo>
                  <a:pt x="1617670" y="1656696"/>
                </a:lnTo>
                <a:cubicBezTo>
                  <a:pt x="1612619" y="1654544"/>
                  <a:pt x="1605929" y="1652598"/>
                  <a:pt x="1597601" y="1650858"/>
                </a:cubicBezTo>
                <a:cubicBezTo>
                  <a:pt x="1589273" y="1649118"/>
                  <a:pt x="1580126" y="1648197"/>
                  <a:pt x="1570160" y="1648095"/>
                </a:cubicBezTo>
                <a:close/>
                <a:moveTo>
                  <a:pt x="1336068" y="1648095"/>
                </a:moveTo>
                <a:cubicBezTo>
                  <a:pt x="1319434" y="1648334"/>
                  <a:pt x="1305568" y="1652060"/>
                  <a:pt x="1294468" y="1659271"/>
                </a:cubicBezTo>
                <a:cubicBezTo>
                  <a:pt x="1283369" y="1666482"/>
                  <a:pt x="1275242" y="1674514"/>
                  <a:pt x="1270089" y="1683367"/>
                </a:cubicBezTo>
                <a:lnTo>
                  <a:pt x="1268862" y="1683367"/>
                </a:lnTo>
                <a:lnTo>
                  <a:pt x="1265997" y="1652600"/>
                </a:lnTo>
                <a:lnTo>
                  <a:pt x="1213614" y="1652600"/>
                </a:lnTo>
                <a:cubicBezTo>
                  <a:pt x="1214041" y="1662583"/>
                  <a:pt x="1214416" y="1673180"/>
                  <a:pt x="1214741" y="1684393"/>
                </a:cubicBezTo>
                <a:cubicBezTo>
                  <a:pt x="1215065" y="1695606"/>
                  <a:pt x="1215235" y="1707844"/>
                  <a:pt x="1215252" y="1721107"/>
                </a:cubicBezTo>
                <a:lnTo>
                  <a:pt x="1215252" y="1880683"/>
                </a:lnTo>
                <a:lnTo>
                  <a:pt x="1275818" y="1880683"/>
                </a:lnTo>
                <a:lnTo>
                  <a:pt x="1275818" y="1744900"/>
                </a:lnTo>
                <a:cubicBezTo>
                  <a:pt x="1276416" y="1727792"/>
                  <a:pt x="1280856" y="1715584"/>
                  <a:pt x="1289139" y="1708276"/>
                </a:cubicBezTo>
                <a:cubicBezTo>
                  <a:pt x="1297421" y="1700969"/>
                  <a:pt x="1305960" y="1697411"/>
                  <a:pt x="1314755" y="1697603"/>
                </a:cubicBezTo>
                <a:cubicBezTo>
                  <a:pt x="1327503" y="1697944"/>
                  <a:pt x="1336538" y="1702790"/>
                  <a:pt x="1341857" y="1712142"/>
                </a:cubicBezTo>
                <a:cubicBezTo>
                  <a:pt x="1347177" y="1721494"/>
                  <a:pt x="1349755" y="1733304"/>
                  <a:pt x="1349593" y="1747571"/>
                </a:cubicBezTo>
                <a:lnTo>
                  <a:pt x="1349593" y="1880683"/>
                </a:lnTo>
                <a:lnTo>
                  <a:pt x="1410159" y="1880683"/>
                </a:lnTo>
                <a:lnTo>
                  <a:pt x="1410159" y="1741017"/>
                </a:lnTo>
                <a:cubicBezTo>
                  <a:pt x="1409682" y="1709202"/>
                  <a:pt x="1402554" y="1685730"/>
                  <a:pt x="1388774" y="1670604"/>
                </a:cubicBezTo>
                <a:cubicBezTo>
                  <a:pt x="1374995" y="1655478"/>
                  <a:pt x="1357426" y="1647975"/>
                  <a:pt x="1336068" y="1648095"/>
                </a:cubicBezTo>
                <a:close/>
                <a:moveTo>
                  <a:pt x="3793410" y="1647686"/>
                </a:moveTo>
                <a:cubicBezTo>
                  <a:pt x="3771100" y="1647978"/>
                  <a:pt x="3752184" y="1653669"/>
                  <a:pt x="3736661" y="1664757"/>
                </a:cubicBezTo>
                <a:cubicBezTo>
                  <a:pt x="3721139" y="1675845"/>
                  <a:pt x="3709327" y="1690574"/>
                  <a:pt x="3701224" y="1708944"/>
                </a:cubicBezTo>
                <a:cubicBezTo>
                  <a:pt x="3693120" y="1727314"/>
                  <a:pt x="3689043" y="1747568"/>
                  <a:pt x="3688990" y="1769706"/>
                </a:cubicBezTo>
                <a:cubicBezTo>
                  <a:pt x="3689193" y="1805514"/>
                  <a:pt x="3698813" y="1833554"/>
                  <a:pt x="3717849" y="1853825"/>
                </a:cubicBezTo>
                <a:cubicBezTo>
                  <a:pt x="3736886" y="1874096"/>
                  <a:pt x="3764122" y="1884414"/>
                  <a:pt x="3799557" y="1884778"/>
                </a:cubicBezTo>
                <a:cubicBezTo>
                  <a:pt x="3813823" y="1884744"/>
                  <a:pt x="3827289" y="1883585"/>
                  <a:pt x="3839953" y="1881301"/>
                </a:cubicBezTo>
                <a:cubicBezTo>
                  <a:pt x="3852618" y="1879017"/>
                  <a:pt x="3863719" y="1875812"/>
                  <a:pt x="3873258" y="1871687"/>
                </a:cubicBezTo>
                <a:lnTo>
                  <a:pt x="3864665" y="1829938"/>
                </a:lnTo>
                <a:cubicBezTo>
                  <a:pt x="3856950" y="1832662"/>
                  <a:pt x="3848543" y="1834900"/>
                  <a:pt x="3839444" y="1836651"/>
                </a:cubicBezTo>
                <a:cubicBezTo>
                  <a:pt x="3830345" y="1838402"/>
                  <a:pt x="3820191" y="1839307"/>
                  <a:pt x="3808983" y="1839367"/>
                </a:cubicBezTo>
                <a:cubicBezTo>
                  <a:pt x="3792146" y="1839529"/>
                  <a:pt x="3777870" y="1835310"/>
                  <a:pt x="3766156" y="1826709"/>
                </a:cubicBezTo>
                <a:cubicBezTo>
                  <a:pt x="3754442" y="1818109"/>
                  <a:pt x="3747952" y="1804153"/>
                  <a:pt x="3746689" y="1784842"/>
                </a:cubicBezTo>
                <a:lnTo>
                  <a:pt x="3883079" y="1784842"/>
                </a:lnTo>
                <a:cubicBezTo>
                  <a:pt x="3883684" y="1781535"/>
                  <a:pt x="3884110" y="1777820"/>
                  <a:pt x="3884358" y="1773695"/>
                </a:cubicBezTo>
                <a:cubicBezTo>
                  <a:pt x="3884605" y="1769570"/>
                  <a:pt x="3884724" y="1765241"/>
                  <a:pt x="3884716" y="1760707"/>
                </a:cubicBezTo>
                <a:cubicBezTo>
                  <a:pt x="3884367" y="1723732"/>
                  <a:pt x="3876062" y="1695676"/>
                  <a:pt x="3859799" y="1676540"/>
                </a:cubicBezTo>
                <a:cubicBezTo>
                  <a:pt x="3843536" y="1657404"/>
                  <a:pt x="3821406" y="1647786"/>
                  <a:pt x="3793410" y="1647686"/>
                </a:cubicBezTo>
                <a:close/>
                <a:moveTo>
                  <a:pt x="2996175" y="1647686"/>
                </a:moveTo>
                <a:cubicBezTo>
                  <a:pt x="2964606" y="1647896"/>
                  <a:pt x="2938856" y="1658316"/>
                  <a:pt x="2918925" y="1678945"/>
                </a:cubicBezTo>
                <a:cubicBezTo>
                  <a:pt x="2898994" y="1699574"/>
                  <a:pt x="2888709" y="1729147"/>
                  <a:pt x="2888071" y="1767666"/>
                </a:cubicBezTo>
                <a:cubicBezTo>
                  <a:pt x="2888632" y="1805006"/>
                  <a:pt x="2898559" y="1833863"/>
                  <a:pt x="2917850" y="1854236"/>
                </a:cubicBezTo>
                <a:cubicBezTo>
                  <a:pt x="2937142" y="1874609"/>
                  <a:pt x="2962430" y="1884926"/>
                  <a:pt x="2993716" y="1885188"/>
                </a:cubicBezTo>
                <a:cubicBezTo>
                  <a:pt x="3011025" y="1885310"/>
                  <a:pt x="3027753" y="1881339"/>
                  <a:pt x="3043899" y="1873274"/>
                </a:cubicBezTo>
                <a:cubicBezTo>
                  <a:pt x="3060045" y="1865210"/>
                  <a:pt x="3073368" y="1852321"/>
                  <a:pt x="3083869" y="1834607"/>
                </a:cubicBezTo>
                <a:cubicBezTo>
                  <a:pt x="3094369" y="1816893"/>
                  <a:pt x="3099806" y="1793623"/>
                  <a:pt x="3100179" y="1764797"/>
                </a:cubicBezTo>
                <a:cubicBezTo>
                  <a:pt x="3099840" y="1729624"/>
                  <a:pt x="3090493" y="1701450"/>
                  <a:pt x="3072139" y="1680276"/>
                </a:cubicBezTo>
                <a:cubicBezTo>
                  <a:pt x="3053786" y="1659101"/>
                  <a:pt x="3028464" y="1648238"/>
                  <a:pt x="2996175" y="1647686"/>
                </a:cubicBezTo>
                <a:close/>
                <a:moveTo>
                  <a:pt x="2490343" y="1647686"/>
                </a:moveTo>
                <a:cubicBezTo>
                  <a:pt x="2464635" y="1648128"/>
                  <a:pt x="2444361" y="1655016"/>
                  <a:pt x="2429520" y="1668350"/>
                </a:cubicBezTo>
                <a:cubicBezTo>
                  <a:pt x="2414680" y="1681684"/>
                  <a:pt x="2407107" y="1698811"/>
                  <a:pt x="2406801" y="1719730"/>
                </a:cubicBezTo>
                <a:cubicBezTo>
                  <a:pt x="2406563" y="1732354"/>
                  <a:pt x="2410927" y="1744390"/>
                  <a:pt x="2419896" y="1755836"/>
                </a:cubicBezTo>
                <a:cubicBezTo>
                  <a:pt x="2428865" y="1767282"/>
                  <a:pt x="2443870" y="1777372"/>
                  <a:pt x="2464911" y="1786104"/>
                </a:cubicBezTo>
                <a:cubicBezTo>
                  <a:pt x="2477226" y="1791225"/>
                  <a:pt x="2485823" y="1796141"/>
                  <a:pt x="2490702" y="1800853"/>
                </a:cubicBezTo>
                <a:cubicBezTo>
                  <a:pt x="2495582" y="1805565"/>
                  <a:pt x="2497923" y="1811301"/>
                  <a:pt x="2497727" y="1818061"/>
                </a:cubicBezTo>
                <a:cubicBezTo>
                  <a:pt x="2497744" y="1825112"/>
                  <a:pt x="2495146" y="1830677"/>
                  <a:pt x="2489933" y="1834757"/>
                </a:cubicBezTo>
                <a:cubicBezTo>
                  <a:pt x="2484720" y="1838837"/>
                  <a:pt x="2476790" y="1840920"/>
                  <a:pt x="2466142" y="1841005"/>
                </a:cubicBezTo>
                <a:cubicBezTo>
                  <a:pt x="2456429" y="1840809"/>
                  <a:pt x="2446692" y="1839153"/>
                  <a:pt x="2436930" y="1836037"/>
                </a:cubicBezTo>
                <a:cubicBezTo>
                  <a:pt x="2427168" y="1832922"/>
                  <a:pt x="2419171" y="1829525"/>
                  <a:pt x="2412939" y="1825846"/>
                </a:cubicBezTo>
                <a:lnTo>
                  <a:pt x="2401477" y="1869642"/>
                </a:lnTo>
                <a:cubicBezTo>
                  <a:pt x="2409220" y="1874210"/>
                  <a:pt x="2418701" y="1877858"/>
                  <a:pt x="2429921" y="1880585"/>
                </a:cubicBezTo>
                <a:cubicBezTo>
                  <a:pt x="2441141" y="1883312"/>
                  <a:pt x="2453078" y="1884710"/>
                  <a:pt x="2465731" y="1884778"/>
                </a:cubicBezTo>
                <a:cubicBezTo>
                  <a:pt x="2494388" y="1884490"/>
                  <a:pt x="2516456" y="1877908"/>
                  <a:pt x="2531938" y="1865034"/>
                </a:cubicBezTo>
                <a:cubicBezTo>
                  <a:pt x="2547419" y="1852160"/>
                  <a:pt x="2555248" y="1834727"/>
                  <a:pt x="2555426" y="1812735"/>
                </a:cubicBezTo>
                <a:cubicBezTo>
                  <a:pt x="2555477" y="1797029"/>
                  <a:pt x="2550873" y="1783474"/>
                  <a:pt x="2541615" y="1772071"/>
                </a:cubicBezTo>
                <a:cubicBezTo>
                  <a:pt x="2532357" y="1760667"/>
                  <a:pt x="2518136" y="1751005"/>
                  <a:pt x="2498955" y="1743084"/>
                </a:cubicBezTo>
                <a:cubicBezTo>
                  <a:pt x="2486018" y="1737774"/>
                  <a:pt x="2476926" y="1732926"/>
                  <a:pt x="2471679" y="1728539"/>
                </a:cubicBezTo>
                <a:cubicBezTo>
                  <a:pt x="2466432" y="1724152"/>
                  <a:pt x="2463903" y="1718894"/>
                  <a:pt x="2464091" y="1712765"/>
                </a:cubicBezTo>
                <a:cubicBezTo>
                  <a:pt x="2464116" y="1706483"/>
                  <a:pt x="2466526" y="1701327"/>
                  <a:pt x="2471320" y="1697298"/>
                </a:cubicBezTo>
                <a:cubicBezTo>
                  <a:pt x="2476115" y="1693269"/>
                  <a:pt x="2483139" y="1691186"/>
                  <a:pt x="2492394" y="1691049"/>
                </a:cubicBezTo>
                <a:cubicBezTo>
                  <a:pt x="2501096" y="1691212"/>
                  <a:pt x="2509182" y="1692526"/>
                  <a:pt x="2516651" y="1694993"/>
                </a:cubicBezTo>
                <a:cubicBezTo>
                  <a:pt x="2524121" y="1697460"/>
                  <a:pt x="2530362" y="1700107"/>
                  <a:pt x="2535375" y="1702932"/>
                </a:cubicBezTo>
                <a:lnTo>
                  <a:pt x="2546833" y="1660367"/>
                </a:lnTo>
                <a:cubicBezTo>
                  <a:pt x="2540209" y="1656796"/>
                  <a:pt x="2532075" y="1653813"/>
                  <a:pt x="2522431" y="1651419"/>
                </a:cubicBezTo>
                <a:cubicBezTo>
                  <a:pt x="2512787" y="1649024"/>
                  <a:pt x="2502091" y="1647779"/>
                  <a:pt x="2490343" y="1647686"/>
                </a:cubicBezTo>
                <a:close/>
                <a:moveTo>
                  <a:pt x="2024625" y="1647686"/>
                </a:moveTo>
                <a:cubicBezTo>
                  <a:pt x="1993056" y="1647896"/>
                  <a:pt x="1967306" y="1658316"/>
                  <a:pt x="1947375" y="1678945"/>
                </a:cubicBezTo>
                <a:cubicBezTo>
                  <a:pt x="1927444" y="1699574"/>
                  <a:pt x="1917159" y="1729147"/>
                  <a:pt x="1916521" y="1767666"/>
                </a:cubicBezTo>
                <a:cubicBezTo>
                  <a:pt x="1917082" y="1805006"/>
                  <a:pt x="1927009" y="1833863"/>
                  <a:pt x="1946300" y="1854236"/>
                </a:cubicBezTo>
                <a:cubicBezTo>
                  <a:pt x="1965592" y="1874609"/>
                  <a:pt x="1990880" y="1884926"/>
                  <a:pt x="2022166" y="1885188"/>
                </a:cubicBezTo>
                <a:cubicBezTo>
                  <a:pt x="2039475" y="1885310"/>
                  <a:pt x="2056203" y="1881339"/>
                  <a:pt x="2072349" y="1873274"/>
                </a:cubicBezTo>
                <a:cubicBezTo>
                  <a:pt x="2088495" y="1865210"/>
                  <a:pt x="2101818" y="1852321"/>
                  <a:pt x="2112318" y="1834607"/>
                </a:cubicBezTo>
                <a:cubicBezTo>
                  <a:pt x="2122819" y="1816893"/>
                  <a:pt x="2128256" y="1793623"/>
                  <a:pt x="2128630" y="1764797"/>
                </a:cubicBezTo>
                <a:cubicBezTo>
                  <a:pt x="2128290" y="1729624"/>
                  <a:pt x="2118943" y="1701450"/>
                  <a:pt x="2100590" y="1680276"/>
                </a:cubicBezTo>
                <a:cubicBezTo>
                  <a:pt x="2082236" y="1659101"/>
                  <a:pt x="2056914" y="1648238"/>
                  <a:pt x="2024625" y="1647686"/>
                </a:cubicBezTo>
                <a:close/>
                <a:moveTo>
                  <a:pt x="1722979" y="1593212"/>
                </a:moveTo>
                <a:lnTo>
                  <a:pt x="1663232" y="1610824"/>
                </a:lnTo>
                <a:lnTo>
                  <a:pt x="1663232" y="1652600"/>
                </a:lnTo>
                <a:lnTo>
                  <a:pt x="1633333" y="1652600"/>
                </a:lnTo>
                <a:lnTo>
                  <a:pt x="1633333" y="1697193"/>
                </a:lnTo>
                <a:lnTo>
                  <a:pt x="1663232" y="1697193"/>
                </a:lnTo>
                <a:lnTo>
                  <a:pt x="1663232" y="1802493"/>
                </a:lnTo>
                <a:cubicBezTo>
                  <a:pt x="1662843" y="1811506"/>
                  <a:pt x="1663758" y="1822381"/>
                  <a:pt x="1665976" y="1835116"/>
                </a:cubicBezTo>
                <a:cubicBezTo>
                  <a:pt x="1668194" y="1847852"/>
                  <a:pt x="1674050" y="1859177"/>
                  <a:pt x="1683544" y="1869090"/>
                </a:cubicBezTo>
                <a:cubicBezTo>
                  <a:pt x="1693037" y="1879004"/>
                  <a:pt x="1708503" y="1884233"/>
                  <a:pt x="1729942" y="1884778"/>
                </a:cubicBezTo>
                <a:cubicBezTo>
                  <a:pt x="1738824" y="1884761"/>
                  <a:pt x="1746760" y="1884284"/>
                  <a:pt x="1753748" y="1883346"/>
                </a:cubicBezTo>
                <a:cubicBezTo>
                  <a:pt x="1760737" y="1882409"/>
                  <a:pt x="1766317" y="1881113"/>
                  <a:pt x="1770490" y="1879459"/>
                </a:cubicBezTo>
                <a:lnTo>
                  <a:pt x="1769670" y="1833222"/>
                </a:lnTo>
                <a:cubicBezTo>
                  <a:pt x="1766701" y="1833846"/>
                  <a:pt x="1763732" y="1834341"/>
                  <a:pt x="1760762" y="1834708"/>
                </a:cubicBezTo>
                <a:cubicBezTo>
                  <a:pt x="1757793" y="1835075"/>
                  <a:pt x="1754209" y="1835262"/>
                  <a:pt x="1750011" y="1835271"/>
                </a:cubicBezTo>
                <a:cubicBezTo>
                  <a:pt x="1740821" y="1835365"/>
                  <a:pt x="1734012" y="1832309"/>
                  <a:pt x="1729583" y="1826103"/>
                </a:cubicBezTo>
                <a:cubicBezTo>
                  <a:pt x="1725155" y="1819898"/>
                  <a:pt x="1722953" y="1809979"/>
                  <a:pt x="1722979" y="1796347"/>
                </a:cubicBezTo>
                <a:lnTo>
                  <a:pt x="1722979" y="1697193"/>
                </a:lnTo>
                <a:lnTo>
                  <a:pt x="1773357" y="1697193"/>
                </a:lnTo>
                <a:lnTo>
                  <a:pt x="1773357" y="1652600"/>
                </a:lnTo>
                <a:lnTo>
                  <a:pt x="1722979" y="1652600"/>
                </a:lnTo>
                <a:close/>
                <a:moveTo>
                  <a:pt x="3202910" y="1565771"/>
                </a:moveTo>
                <a:lnTo>
                  <a:pt x="3202910" y="1618145"/>
                </a:lnTo>
                <a:lnTo>
                  <a:pt x="3280320" y="1618145"/>
                </a:lnTo>
                <a:lnTo>
                  <a:pt x="3280320" y="1880683"/>
                </a:lnTo>
                <a:lnTo>
                  <a:pt x="3340886" y="1880683"/>
                </a:lnTo>
                <a:lnTo>
                  <a:pt x="3340886" y="1618145"/>
                </a:lnTo>
                <a:lnTo>
                  <a:pt x="3418705" y="1618145"/>
                </a:lnTo>
                <a:lnTo>
                  <a:pt x="3418705" y="1565771"/>
                </a:lnTo>
                <a:close/>
                <a:moveTo>
                  <a:pt x="2650460" y="1565771"/>
                </a:moveTo>
                <a:lnTo>
                  <a:pt x="2650460" y="1618145"/>
                </a:lnTo>
                <a:lnTo>
                  <a:pt x="2727870" y="1618145"/>
                </a:lnTo>
                <a:lnTo>
                  <a:pt x="2727870" y="1880683"/>
                </a:lnTo>
                <a:lnTo>
                  <a:pt x="2788436" y="1880683"/>
                </a:lnTo>
                <a:lnTo>
                  <a:pt x="2788436" y="1618145"/>
                </a:lnTo>
                <a:lnTo>
                  <a:pt x="2866255" y="1618145"/>
                </a:lnTo>
                <a:lnTo>
                  <a:pt x="2866255" y="1565771"/>
                </a:lnTo>
                <a:close/>
                <a:moveTo>
                  <a:pt x="751804" y="1565771"/>
                </a:moveTo>
                <a:lnTo>
                  <a:pt x="751804" y="1880683"/>
                </a:lnTo>
                <a:lnTo>
                  <a:pt x="812370" y="1880683"/>
                </a:lnTo>
                <a:lnTo>
                  <a:pt x="812370" y="1749209"/>
                </a:lnTo>
                <a:lnTo>
                  <a:pt x="913125" y="1749209"/>
                </a:lnTo>
                <a:lnTo>
                  <a:pt x="913125" y="1699702"/>
                </a:lnTo>
                <a:lnTo>
                  <a:pt x="812370" y="1699702"/>
                </a:lnTo>
                <a:lnTo>
                  <a:pt x="812370" y="1616507"/>
                </a:lnTo>
                <a:lnTo>
                  <a:pt x="920497" y="1616507"/>
                </a:lnTo>
                <a:lnTo>
                  <a:pt x="920497" y="1565771"/>
                </a:lnTo>
                <a:close/>
                <a:moveTo>
                  <a:pt x="1845201" y="1557989"/>
                </a:moveTo>
                <a:cubicBezTo>
                  <a:pt x="1835617" y="1558159"/>
                  <a:pt x="1827876" y="1561195"/>
                  <a:pt x="1821976" y="1567095"/>
                </a:cubicBezTo>
                <a:cubicBezTo>
                  <a:pt x="1816076" y="1572995"/>
                  <a:pt x="1813040" y="1580736"/>
                  <a:pt x="1812870" y="1590320"/>
                </a:cubicBezTo>
                <a:cubicBezTo>
                  <a:pt x="1813015" y="1599724"/>
                  <a:pt x="1815999" y="1607414"/>
                  <a:pt x="1821822" y="1613391"/>
                </a:cubicBezTo>
                <a:cubicBezTo>
                  <a:pt x="1827646" y="1619368"/>
                  <a:pt x="1835438" y="1622454"/>
                  <a:pt x="1845201" y="1622650"/>
                </a:cubicBezTo>
                <a:cubicBezTo>
                  <a:pt x="1854801" y="1622531"/>
                  <a:pt x="1862611" y="1619598"/>
                  <a:pt x="1868630" y="1613851"/>
                </a:cubicBezTo>
                <a:cubicBezTo>
                  <a:pt x="1874650" y="1608105"/>
                  <a:pt x="1877753" y="1600261"/>
                  <a:pt x="1877941" y="1590320"/>
                </a:cubicBezTo>
                <a:cubicBezTo>
                  <a:pt x="1877805" y="1580736"/>
                  <a:pt x="1874803" y="1572995"/>
                  <a:pt x="1868937" y="1567095"/>
                </a:cubicBezTo>
                <a:cubicBezTo>
                  <a:pt x="1863071" y="1561195"/>
                  <a:pt x="1855159" y="1558159"/>
                  <a:pt x="1845201" y="1557989"/>
                </a:cubicBezTo>
                <a:close/>
                <a:moveTo>
                  <a:pt x="3453627" y="1551436"/>
                </a:moveTo>
                <a:lnTo>
                  <a:pt x="3453627" y="1880683"/>
                </a:lnTo>
                <a:lnTo>
                  <a:pt x="3514193" y="1880683"/>
                </a:lnTo>
                <a:lnTo>
                  <a:pt x="3514193" y="1742246"/>
                </a:lnTo>
                <a:cubicBezTo>
                  <a:pt x="3514851" y="1725513"/>
                  <a:pt x="3519376" y="1713823"/>
                  <a:pt x="3527770" y="1707176"/>
                </a:cubicBezTo>
                <a:cubicBezTo>
                  <a:pt x="3536163" y="1700529"/>
                  <a:pt x="3544480" y="1697338"/>
                  <a:pt x="3552720" y="1697603"/>
                </a:cubicBezTo>
                <a:cubicBezTo>
                  <a:pt x="3565665" y="1697935"/>
                  <a:pt x="3574819" y="1702901"/>
                  <a:pt x="3580181" y="1712501"/>
                </a:cubicBezTo>
                <a:cubicBezTo>
                  <a:pt x="3585543" y="1722100"/>
                  <a:pt x="3588139" y="1734336"/>
                  <a:pt x="3587968" y="1749209"/>
                </a:cubicBezTo>
                <a:lnTo>
                  <a:pt x="3587968" y="1880683"/>
                </a:lnTo>
                <a:lnTo>
                  <a:pt x="3648534" y="1880683"/>
                </a:lnTo>
                <a:lnTo>
                  <a:pt x="3648534" y="1744294"/>
                </a:lnTo>
                <a:cubicBezTo>
                  <a:pt x="3648048" y="1710891"/>
                  <a:pt x="3641040" y="1686396"/>
                  <a:pt x="3627507" y="1670809"/>
                </a:cubicBezTo>
                <a:cubicBezTo>
                  <a:pt x="3613975" y="1655222"/>
                  <a:pt x="3596834" y="1647514"/>
                  <a:pt x="3576082" y="1647686"/>
                </a:cubicBezTo>
                <a:cubicBezTo>
                  <a:pt x="3565955" y="1647549"/>
                  <a:pt x="3555367" y="1649970"/>
                  <a:pt x="3544318" y="1654948"/>
                </a:cubicBezTo>
                <a:cubicBezTo>
                  <a:pt x="3533269" y="1659926"/>
                  <a:pt x="3523500" y="1668280"/>
                  <a:pt x="3515013" y="1680009"/>
                </a:cubicBezTo>
                <a:lnTo>
                  <a:pt x="3514193" y="1680009"/>
                </a:lnTo>
                <a:lnTo>
                  <a:pt x="3514193" y="1551436"/>
                </a:lnTo>
                <a:close/>
                <a:moveTo>
                  <a:pt x="1810568" y="1233125"/>
                </a:moveTo>
                <a:cubicBezTo>
                  <a:pt x="1824766" y="1233561"/>
                  <a:pt x="1835609" y="1239349"/>
                  <a:pt x="1843097" y="1250489"/>
                </a:cubicBezTo>
                <a:cubicBezTo>
                  <a:pt x="1850584" y="1261629"/>
                  <a:pt x="1854358" y="1275509"/>
                  <a:pt x="1854418" y="1292129"/>
                </a:cubicBezTo>
                <a:cubicBezTo>
                  <a:pt x="1854375" y="1310013"/>
                  <a:pt x="1850875" y="1324951"/>
                  <a:pt x="1843916" y="1336945"/>
                </a:cubicBezTo>
                <a:cubicBezTo>
                  <a:pt x="1836958" y="1348939"/>
                  <a:pt x="1826798" y="1355170"/>
                  <a:pt x="1813437" y="1355640"/>
                </a:cubicBezTo>
                <a:cubicBezTo>
                  <a:pt x="1798436" y="1355144"/>
                  <a:pt x="1786944" y="1348145"/>
                  <a:pt x="1778961" y="1334640"/>
                </a:cubicBezTo>
                <a:cubicBezTo>
                  <a:pt x="1770978" y="1321136"/>
                  <a:pt x="1766761" y="1304097"/>
                  <a:pt x="1766308" y="1283525"/>
                </a:cubicBezTo>
                <a:cubicBezTo>
                  <a:pt x="1766521" y="1271938"/>
                  <a:pt x="1769010" y="1262423"/>
                  <a:pt x="1773776" y="1254979"/>
                </a:cubicBezTo>
                <a:cubicBezTo>
                  <a:pt x="1778542" y="1247535"/>
                  <a:pt x="1784309" y="1242026"/>
                  <a:pt x="1791079" y="1238452"/>
                </a:cubicBezTo>
                <a:cubicBezTo>
                  <a:pt x="1797848" y="1234878"/>
                  <a:pt x="1804345" y="1233103"/>
                  <a:pt x="1810568" y="1233125"/>
                </a:cubicBezTo>
                <a:close/>
                <a:moveTo>
                  <a:pt x="3147345" y="1206503"/>
                </a:moveTo>
                <a:cubicBezTo>
                  <a:pt x="3157692" y="1206753"/>
                  <a:pt x="3166095" y="1210486"/>
                  <a:pt x="3172556" y="1217702"/>
                </a:cubicBezTo>
                <a:cubicBezTo>
                  <a:pt x="3179017" y="1224917"/>
                  <a:pt x="3183747" y="1234113"/>
                  <a:pt x="3186747" y="1245289"/>
                </a:cubicBezTo>
                <a:cubicBezTo>
                  <a:pt x="3189748" y="1256465"/>
                  <a:pt x="3191230" y="1268119"/>
                  <a:pt x="3191194" y="1280252"/>
                </a:cubicBezTo>
                <a:cubicBezTo>
                  <a:pt x="3191143" y="1301105"/>
                  <a:pt x="3187353" y="1318603"/>
                  <a:pt x="3179822" y="1332747"/>
                </a:cubicBezTo>
                <a:cubicBezTo>
                  <a:pt x="3172292" y="1346891"/>
                  <a:pt x="3161330" y="1354249"/>
                  <a:pt x="3146935" y="1354820"/>
                </a:cubicBezTo>
                <a:cubicBezTo>
                  <a:pt x="3132148" y="1354266"/>
                  <a:pt x="3120946" y="1346976"/>
                  <a:pt x="3113331" y="1332952"/>
                </a:cubicBezTo>
                <a:cubicBezTo>
                  <a:pt x="3105715" y="1318927"/>
                  <a:pt x="3101890" y="1301497"/>
                  <a:pt x="3101856" y="1280661"/>
                </a:cubicBezTo>
                <a:cubicBezTo>
                  <a:pt x="3101795" y="1268782"/>
                  <a:pt x="3103237" y="1257214"/>
                  <a:pt x="3106182" y="1245957"/>
                </a:cubicBezTo>
                <a:cubicBezTo>
                  <a:pt x="3109126" y="1234700"/>
                  <a:pt x="3113938" y="1225378"/>
                  <a:pt x="3120616" y="1217990"/>
                </a:cubicBezTo>
                <a:cubicBezTo>
                  <a:pt x="3127295" y="1210603"/>
                  <a:pt x="3136204" y="1206774"/>
                  <a:pt x="3147345" y="1206503"/>
                </a:cubicBezTo>
                <a:close/>
                <a:moveTo>
                  <a:pt x="2347245" y="1206503"/>
                </a:moveTo>
                <a:cubicBezTo>
                  <a:pt x="2357592" y="1206753"/>
                  <a:pt x="2365995" y="1210486"/>
                  <a:pt x="2372456" y="1217702"/>
                </a:cubicBezTo>
                <a:cubicBezTo>
                  <a:pt x="2378917" y="1224917"/>
                  <a:pt x="2383647" y="1234113"/>
                  <a:pt x="2386647" y="1245289"/>
                </a:cubicBezTo>
                <a:cubicBezTo>
                  <a:pt x="2389648" y="1256465"/>
                  <a:pt x="2391130" y="1268119"/>
                  <a:pt x="2391095" y="1280252"/>
                </a:cubicBezTo>
                <a:cubicBezTo>
                  <a:pt x="2391043" y="1301105"/>
                  <a:pt x="2387253" y="1318603"/>
                  <a:pt x="2379723" y="1332747"/>
                </a:cubicBezTo>
                <a:cubicBezTo>
                  <a:pt x="2372192" y="1346891"/>
                  <a:pt x="2361230" y="1354249"/>
                  <a:pt x="2346835" y="1354820"/>
                </a:cubicBezTo>
                <a:cubicBezTo>
                  <a:pt x="2332048" y="1354266"/>
                  <a:pt x="2320846" y="1346976"/>
                  <a:pt x="2313231" y="1332952"/>
                </a:cubicBezTo>
                <a:cubicBezTo>
                  <a:pt x="2305615" y="1318927"/>
                  <a:pt x="2301790" y="1301497"/>
                  <a:pt x="2301756" y="1280661"/>
                </a:cubicBezTo>
                <a:cubicBezTo>
                  <a:pt x="2301695" y="1268782"/>
                  <a:pt x="2303137" y="1257214"/>
                  <a:pt x="2306082" y="1245957"/>
                </a:cubicBezTo>
                <a:cubicBezTo>
                  <a:pt x="2309026" y="1234700"/>
                  <a:pt x="2313838" y="1225378"/>
                  <a:pt x="2320516" y="1217990"/>
                </a:cubicBezTo>
                <a:cubicBezTo>
                  <a:pt x="2327195" y="1210603"/>
                  <a:pt x="2336104" y="1206774"/>
                  <a:pt x="2347245" y="1206503"/>
                </a:cubicBezTo>
                <a:close/>
                <a:moveTo>
                  <a:pt x="3269176" y="1166825"/>
                </a:moveTo>
                <a:lnTo>
                  <a:pt x="3332649" y="1394908"/>
                </a:lnTo>
                <a:lnTo>
                  <a:pt x="3387523" y="1394908"/>
                </a:lnTo>
                <a:lnTo>
                  <a:pt x="3412503" y="1307719"/>
                </a:lnTo>
                <a:cubicBezTo>
                  <a:pt x="3415566" y="1296938"/>
                  <a:pt x="3418347" y="1285699"/>
                  <a:pt x="3420847" y="1274002"/>
                </a:cubicBezTo>
                <a:cubicBezTo>
                  <a:pt x="3423346" y="1262304"/>
                  <a:pt x="3425615" y="1249634"/>
                  <a:pt x="3427655" y="1235992"/>
                </a:cubicBezTo>
                <a:lnTo>
                  <a:pt x="3428473" y="1235992"/>
                </a:lnTo>
                <a:cubicBezTo>
                  <a:pt x="3430700" y="1249584"/>
                  <a:pt x="3433004" y="1262150"/>
                  <a:pt x="3435384" y="1273692"/>
                </a:cubicBezTo>
                <a:cubicBezTo>
                  <a:pt x="3437764" y="1285234"/>
                  <a:pt x="3440375" y="1296571"/>
                  <a:pt x="3443216" y="1307704"/>
                </a:cubicBezTo>
                <a:lnTo>
                  <a:pt x="3466148" y="1394908"/>
                </a:lnTo>
                <a:lnTo>
                  <a:pt x="3521022" y="1394908"/>
                </a:lnTo>
                <a:lnTo>
                  <a:pt x="3587774" y="1166825"/>
                </a:lnTo>
                <a:lnTo>
                  <a:pt x="3528393" y="1166825"/>
                </a:lnTo>
                <a:lnTo>
                  <a:pt x="3507918" y="1264714"/>
                </a:lnTo>
                <a:cubicBezTo>
                  <a:pt x="3505239" y="1277795"/>
                  <a:pt x="3502816" y="1290543"/>
                  <a:pt x="3500649" y="1302958"/>
                </a:cubicBezTo>
                <a:cubicBezTo>
                  <a:pt x="3498482" y="1315373"/>
                  <a:pt x="3496673" y="1327609"/>
                  <a:pt x="3495223" y="1339666"/>
                </a:cubicBezTo>
                <a:lnTo>
                  <a:pt x="3493994" y="1339666"/>
                </a:lnTo>
                <a:cubicBezTo>
                  <a:pt x="3491947" y="1327430"/>
                  <a:pt x="3489592" y="1315143"/>
                  <a:pt x="3486931" y="1302804"/>
                </a:cubicBezTo>
                <a:cubicBezTo>
                  <a:pt x="3484269" y="1290466"/>
                  <a:pt x="3481300" y="1277769"/>
                  <a:pt x="3478024" y="1264714"/>
                </a:cubicBezTo>
                <a:lnTo>
                  <a:pt x="3453863" y="1166825"/>
                </a:lnTo>
                <a:lnTo>
                  <a:pt x="3405951" y="1166825"/>
                </a:lnTo>
                <a:lnTo>
                  <a:pt x="3380562" y="1267581"/>
                </a:lnTo>
                <a:cubicBezTo>
                  <a:pt x="3377823" y="1278930"/>
                  <a:pt x="3375007" y="1290739"/>
                  <a:pt x="3372115" y="1303009"/>
                </a:cubicBezTo>
                <a:cubicBezTo>
                  <a:pt x="3369223" y="1315279"/>
                  <a:pt x="3366715" y="1327498"/>
                  <a:pt x="3364591" y="1339666"/>
                </a:cubicBezTo>
                <a:lnTo>
                  <a:pt x="3363362" y="1339666"/>
                </a:lnTo>
                <a:cubicBezTo>
                  <a:pt x="3361698" y="1327567"/>
                  <a:pt x="3359805" y="1315416"/>
                  <a:pt x="3357680" y="1303214"/>
                </a:cubicBezTo>
                <a:cubicBezTo>
                  <a:pt x="3355556" y="1291012"/>
                  <a:pt x="3353355" y="1278861"/>
                  <a:pt x="3351077" y="1266762"/>
                </a:cubicBezTo>
                <a:lnTo>
                  <a:pt x="3331830" y="1166825"/>
                </a:lnTo>
                <a:close/>
                <a:moveTo>
                  <a:pt x="3148575" y="1161911"/>
                </a:moveTo>
                <a:cubicBezTo>
                  <a:pt x="3117006" y="1162121"/>
                  <a:pt x="3091256" y="1172541"/>
                  <a:pt x="3071325" y="1193170"/>
                </a:cubicBezTo>
                <a:cubicBezTo>
                  <a:pt x="3051394" y="1213799"/>
                  <a:pt x="3041109" y="1243372"/>
                  <a:pt x="3040471" y="1281890"/>
                </a:cubicBezTo>
                <a:cubicBezTo>
                  <a:pt x="3041032" y="1319231"/>
                  <a:pt x="3050959" y="1348088"/>
                  <a:pt x="3070250" y="1368461"/>
                </a:cubicBezTo>
                <a:cubicBezTo>
                  <a:pt x="3089542" y="1388833"/>
                  <a:pt x="3114830" y="1399151"/>
                  <a:pt x="3146116" y="1399413"/>
                </a:cubicBezTo>
                <a:cubicBezTo>
                  <a:pt x="3163425" y="1399535"/>
                  <a:pt x="3180153" y="1395564"/>
                  <a:pt x="3196299" y="1387499"/>
                </a:cubicBezTo>
                <a:cubicBezTo>
                  <a:pt x="3212445" y="1379435"/>
                  <a:pt x="3225768" y="1366546"/>
                  <a:pt x="3236269" y="1348832"/>
                </a:cubicBezTo>
                <a:cubicBezTo>
                  <a:pt x="3246769" y="1331118"/>
                  <a:pt x="3252206" y="1307848"/>
                  <a:pt x="3252579" y="1279022"/>
                </a:cubicBezTo>
                <a:cubicBezTo>
                  <a:pt x="3252240" y="1243849"/>
                  <a:pt x="3242893" y="1215675"/>
                  <a:pt x="3224540" y="1194501"/>
                </a:cubicBezTo>
                <a:cubicBezTo>
                  <a:pt x="3206186" y="1173326"/>
                  <a:pt x="3180864" y="1162463"/>
                  <a:pt x="3148575" y="1161911"/>
                </a:cubicBezTo>
                <a:close/>
                <a:moveTo>
                  <a:pt x="2348475" y="1161911"/>
                </a:moveTo>
                <a:cubicBezTo>
                  <a:pt x="2316906" y="1162121"/>
                  <a:pt x="2291156" y="1172541"/>
                  <a:pt x="2271225" y="1193170"/>
                </a:cubicBezTo>
                <a:cubicBezTo>
                  <a:pt x="2251294" y="1213799"/>
                  <a:pt x="2241009" y="1243372"/>
                  <a:pt x="2240371" y="1281890"/>
                </a:cubicBezTo>
                <a:cubicBezTo>
                  <a:pt x="2240932" y="1319231"/>
                  <a:pt x="2250859" y="1348088"/>
                  <a:pt x="2270150" y="1368461"/>
                </a:cubicBezTo>
                <a:cubicBezTo>
                  <a:pt x="2289442" y="1388833"/>
                  <a:pt x="2314730" y="1399151"/>
                  <a:pt x="2346016" y="1399413"/>
                </a:cubicBezTo>
                <a:cubicBezTo>
                  <a:pt x="2363325" y="1399535"/>
                  <a:pt x="2380053" y="1395564"/>
                  <a:pt x="2396199" y="1387499"/>
                </a:cubicBezTo>
                <a:cubicBezTo>
                  <a:pt x="2412345" y="1379435"/>
                  <a:pt x="2425668" y="1366546"/>
                  <a:pt x="2436168" y="1348832"/>
                </a:cubicBezTo>
                <a:cubicBezTo>
                  <a:pt x="2446669" y="1331118"/>
                  <a:pt x="2452106" y="1307848"/>
                  <a:pt x="2452480" y="1279022"/>
                </a:cubicBezTo>
                <a:cubicBezTo>
                  <a:pt x="2452140" y="1243849"/>
                  <a:pt x="2442793" y="1215675"/>
                  <a:pt x="2424440" y="1194501"/>
                </a:cubicBezTo>
                <a:cubicBezTo>
                  <a:pt x="2406086" y="1173326"/>
                  <a:pt x="2380764" y="1162463"/>
                  <a:pt x="2348475" y="1161911"/>
                </a:cubicBezTo>
                <a:close/>
                <a:moveTo>
                  <a:pt x="1151110" y="1139333"/>
                </a:moveTo>
                <a:lnTo>
                  <a:pt x="1152747" y="1139333"/>
                </a:lnTo>
                <a:cubicBezTo>
                  <a:pt x="1152108" y="1148612"/>
                  <a:pt x="1151545" y="1158019"/>
                  <a:pt x="1151059" y="1167553"/>
                </a:cubicBezTo>
                <a:cubicBezTo>
                  <a:pt x="1150573" y="1177088"/>
                  <a:pt x="1150317" y="1186392"/>
                  <a:pt x="1150292" y="1195466"/>
                </a:cubicBezTo>
                <a:lnTo>
                  <a:pt x="1150292" y="1272496"/>
                </a:lnTo>
                <a:lnTo>
                  <a:pt x="1079435" y="1272496"/>
                </a:lnTo>
                <a:lnTo>
                  <a:pt x="1079435" y="1271676"/>
                </a:lnTo>
                <a:lnTo>
                  <a:pt x="1124898" y="1193827"/>
                </a:lnTo>
                <a:cubicBezTo>
                  <a:pt x="1129523" y="1185078"/>
                  <a:pt x="1133892" y="1176252"/>
                  <a:pt x="1138004" y="1167349"/>
                </a:cubicBezTo>
                <a:cubicBezTo>
                  <a:pt x="1142117" y="1158445"/>
                  <a:pt x="1146486" y="1149107"/>
                  <a:pt x="1151110" y="1139333"/>
                </a:cubicBezTo>
                <a:close/>
                <a:moveTo>
                  <a:pt x="1564270" y="1085320"/>
                </a:moveTo>
                <a:lnTo>
                  <a:pt x="1488915" y="1123784"/>
                </a:lnTo>
                <a:lnTo>
                  <a:pt x="1502021" y="1167184"/>
                </a:lnTo>
                <a:lnTo>
                  <a:pt x="1555266" y="1139333"/>
                </a:lnTo>
                <a:lnTo>
                  <a:pt x="1556085" y="1139333"/>
                </a:lnTo>
                <a:lnTo>
                  <a:pt x="1556085" y="1394908"/>
                </a:lnTo>
                <a:lnTo>
                  <a:pt x="1615013" y="1394908"/>
                </a:lnTo>
                <a:lnTo>
                  <a:pt x="1615013" y="1085320"/>
                </a:lnTo>
                <a:close/>
                <a:moveTo>
                  <a:pt x="1138004" y="1085320"/>
                </a:moveTo>
                <a:lnTo>
                  <a:pt x="1025371" y="1279042"/>
                </a:lnTo>
                <a:lnTo>
                  <a:pt x="1025371" y="1318317"/>
                </a:lnTo>
                <a:lnTo>
                  <a:pt x="1150292" y="1318317"/>
                </a:lnTo>
                <a:lnTo>
                  <a:pt x="1150292" y="1394908"/>
                </a:lnTo>
                <a:lnTo>
                  <a:pt x="1206352" y="1394908"/>
                </a:lnTo>
                <a:lnTo>
                  <a:pt x="1206352" y="1318317"/>
                </a:lnTo>
                <a:lnTo>
                  <a:pt x="1241985" y="1318317"/>
                </a:lnTo>
                <a:lnTo>
                  <a:pt x="1241985" y="1272496"/>
                </a:lnTo>
                <a:lnTo>
                  <a:pt x="1206352" y="1272496"/>
                </a:lnTo>
                <a:lnTo>
                  <a:pt x="1206352" y="1085320"/>
                </a:lnTo>
                <a:close/>
                <a:moveTo>
                  <a:pt x="1885519" y="1080815"/>
                </a:moveTo>
                <a:cubicBezTo>
                  <a:pt x="1848875" y="1081234"/>
                  <a:pt x="1818798" y="1087639"/>
                  <a:pt x="1795288" y="1100031"/>
                </a:cubicBezTo>
                <a:cubicBezTo>
                  <a:pt x="1771779" y="1112423"/>
                  <a:pt x="1753530" y="1128286"/>
                  <a:pt x="1740542" y="1147620"/>
                </a:cubicBezTo>
                <a:cubicBezTo>
                  <a:pt x="1727555" y="1166953"/>
                  <a:pt x="1718522" y="1187243"/>
                  <a:pt x="1713443" y="1208488"/>
                </a:cubicBezTo>
                <a:cubicBezTo>
                  <a:pt x="1708365" y="1229733"/>
                  <a:pt x="1705934" y="1249419"/>
                  <a:pt x="1706152" y="1267545"/>
                </a:cubicBezTo>
                <a:cubicBezTo>
                  <a:pt x="1706184" y="1293036"/>
                  <a:pt x="1710302" y="1315662"/>
                  <a:pt x="1718507" y="1335423"/>
                </a:cubicBezTo>
                <a:cubicBezTo>
                  <a:pt x="1726711" y="1355183"/>
                  <a:pt x="1738807" y="1370732"/>
                  <a:pt x="1754794" y="1382070"/>
                </a:cubicBezTo>
                <a:cubicBezTo>
                  <a:pt x="1770781" y="1393408"/>
                  <a:pt x="1790465" y="1399189"/>
                  <a:pt x="1813846" y="1399413"/>
                </a:cubicBezTo>
                <a:cubicBezTo>
                  <a:pt x="1834819" y="1399138"/>
                  <a:pt x="1852809" y="1393959"/>
                  <a:pt x="1867814" y="1383876"/>
                </a:cubicBezTo>
                <a:cubicBezTo>
                  <a:pt x="1882820" y="1373792"/>
                  <a:pt x="1894344" y="1360454"/>
                  <a:pt x="1902386" y="1343860"/>
                </a:cubicBezTo>
                <a:cubicBezTo>
                  <a:pt x="1910428" y="1327267"/>
                  <a:pt x="1914491" y="1309067"/>
                  <a:pt x="1914574" y="1289261"/>
                </a:cubicBezTo>
                <a:cubicBezTo>
                  <a:pt x="1914038" y="1258102"/>
                  <a:pt x="1905903" y="1233990"/>
                  <a:pt x="1890170" y="1216927"/>
                </a:cubicBezTo>
                <a:cubicBezTo>
                  <a:pt x="1874436" y="1199864"/>
                  <a:pt x="1854323" y="1191219"/>
                  <a:pt x="1829829" y="1190990"/>
                </a:cubicBezTo>
                <a:cubicBezTo>
                  <a:pt x="1816459" y="1191110"/>
                  <a:pt x="1804574" y="1193632"/>
                  <a:pt x="1794175" y="1198558"/>
                </a:cubicBezTo>
                <a:cubicBezTo>
                  <a:pt x="1783776" y="1203484"/>
                  <a:pt x="1775170" y="1210098"/>
                  <a:pt x="1768357" y="1218399"/>
                </a:cubicBezTo>
                <a:cubicBezTo>
                  <a:pt x="1767500" y="1218022"/>
                  <a:pt x="1768011" y="1213911"/>
                  <a:pt x="1769888" y="1206065"/>
                </a:cubicBezTo>
                <a:cubicBezTo>
                  <a:pt x="1771765" y="1198220"/>
                  <a:pt x="1775848" y="1188898"/>
                  <a:pt x="1782137" y="1178102"/>
                </a:cubicBezTo>
                <a:cubicBezTo>
                  <a:pt x="1788425" y="1167305"/>
                  <a:pt x="1797759" y="1157292"/>
                  <a:pt x="1810136" y="1148063"/>
                </a:cubicBezTo>
                <a:cubicBezTo>
                  <a:pt x="1822514" y="1138834"/>
                  <a:pt x="1838775" y="1132648"/>
                  <a:pt x="1858919" y="1129504"/>
                </a:cubicBezTo>
                <a:cubicBezTo>
                  <a:pt x="1864018" y="1128881"/>
                  <a:pt x="1868758" y="1128386"/>
                  <a:pt x="1873140" y="1128019"/>
                </a:cubicBezTo>
                <a:cubicBezTo>
                  <a:pt x="1877522" y="1127651"/>
                  <a:pt x="1881649" y="1127464"/>
                  <a:pt x="1885519" y="1127455"/>
                </a:cubicBezTo>
                <a:close/>
                <a:moveTo>
                  <a:pt x="2002760" y="1079996"/>
                </a:moveTo>
                <a:lnTo>
                  <a:pt x="2002760" y="1132370"/>
                </a:lnTo>
                <a:lnTo>
                  <a:pt x="2080170" y="1132370"/>
                </a:lnTo>
                <a:lnTo>
                  <a:pt x="2080170" y="1394908"/>
                </a:lnTo>
                <a:lnTo>
                  <a:pt x="2140736" y="1394908"/>
                </a:lnTo>
                <a:lnTo>
                  <a:pt x="2140736" y="1132370"/>
                </a:lnTo>
                <a:lnTo>
                  <a:pt x="2218555" y="1132370"/>
                </a:lnTo>
                <a:lnTo>
                  <a:pt x="2218555" y="1079996"/>
                </a:lnTo>
                <a:close/>
                <a:moveTo>
                  <a:pt x="2679297" y="1075490"/>
                </a:moveTo>
                <a:cubicBezTo>
                  <a:pt x="2645021" y="1076069"/>
                  <a:pt x="2618433" y="1084834"/>
                  <a:pt x="2599532" y="1101785"/>
                </a:cubicBezTo>
                <a:cubicBezTo>
                  <a:pt x="2580631" y="1118737"/>
                  <a:pt x="2571045" y="1140403"/>
                  <a:pt x="2570774" y="1166784"/>
                </a:cubicBezTo>
                <a:cubicBezTo>
                  <a:pt x="2571012" y="1187216"/>
                  <a:pt x="2577902" y="1204934"/>
                  <a:pt x="2591444" y="1219938"/>
                </a:cubicBezTo>
                <a:cubicBezTo>
                  <a:pt x="2604985" y="1234943"/>
                  <a:pt x="2623749" y="1247540"/>
                  <a:pt x="2647735" y="1257730"/>
                </a:cubicBezTo>
                <a:cubicBezTo>
                  <a:pt x="2665062" y="1265087"/>
                  <a:pt x="2677752" y="1272700"/>
                  <a:pt x="2685804" y="1280569"/>
                </a:cubicBezTo>
                <a:cubicBezTo>
                  <a:pt x="2693857" y="1288439"/>
                  <a:pt x="2697836" y="1297895"/>
                  <a:pt x="2697742" y="1308939"/>
                </a:cubicBezTo>
                <a:cubicBezTo>
                  <a:pt x="2697708" y="1320794"/>
                  <a:pt x="2693370" y="1330267"/>
                  <a:pt x="2684728" y="1337360"/>
                </a:cubicBezTo>
                <a:cubicBezTo>
                  <a:pt x="2676086" y="1344452"/>
                  <a:pt x="2663346" y="1348088"/>
                  <a:pt x="2646506" y="1348267"/>
                </a:cubicBezTo>
                <a:cubicBezTo>
                  <a:pt x="2633586" y="1348148"/>
                  <a:pt x="2621132" y="1346441"/>
                  <a:pt x="2609142" y="1343146"/>
                </a:cubicBezTo>
                <a:cubicBezTo>
                  <a:pt x="2597153" y="1339852"/>
                  <a:pt x="2586955" y="1335687"/>
                  <a:pt x="2578549" y="1330651"/>
                </a:cubicBezTo>
                <a:lnTo>
                  <a:pt x="2566678" y="1381409"/>
                </a:lnTo>
                <a:cubicBezTo>
                  <a:pt x="2574404" y="1386081"/>
                  <a:pt x="2585250" y="1390138"/>
                  <a:pt x="2599218" y="1393582"/>
                </a:cubicBezTo>
                <a:cubicBezTo>
                  <a:pt x="2613185" y="1397026"/>
                  <a:pt x="2628128" y="1398833"/>
                  <a:pt x="2644046" y="1399003"/>
                </a:cubicBezTo>
                <a:cubicBezTo>
                  <a:pt x="2680910" y="1398476"/>
                  <a:pt x="2709189" y="1389506"/>
                  <a:pt x="2728884" y="1372094"/>
                </a:cubicBezTo>
                <a:cubicBezTo>
                  <a:pt x="2748579" y="1354682"/>
                  <a:pt x="2758523" y="1331992"/>
                  <a:pt x="2758718" y="1304023"/>
                </a:cubicBezTo>
                <a:cubicBezTo>
                  <a:pt x="2758829" y="1283454"/>
                  <a:pt x="2752980" y="1265599"/>
                  <a:pt x="2741170" y="1250459"/>
                </a:cubicBezTo>
                <a:cubicBezTo>
                  <a:pt x="2729360" y="1235318"/>
                  <a:pt x="2710922" y="1222175"/>
                  <a:pt x="2685856" y="1211028"/>
                </a:cubicBezTo>
                <a:cubicBezTo>
                  <a:pt x="2666744" y="1202630"/>
                  <a:pt x="2652910" y="1194846"/>
                  <a:pt x="2644354" y="1187677"/>
                </a:cubicBezTo>
                <a:cubicBezTo>
                  <a:pt x="2635797" y="1180508"/>
                  <a:pt x="2631596" y="1171495"/>
                  <a:pt x="2631750" y="1160639"/>
                </a:cubicBezTo>
                <a:cubicBezTo>
                  <a:pt x="2631681" y="1151481"/>
                  <a:pt x="2635404" y="1143475"/>
                  <a:pt x="2642919" y="1136622"/>
                </a:cubicBezTo>
                <a:cubicBezTo>
                  <a:pt x="2650434" y="1129768"/>
                  <a:pt x="2662150" y="1126167"/>
                  <a:pt x="2678068" y="1125817"/>
                </a:cubicBezTo>
                <a:cubicBezTo>
                  <a:pt x="2691008" y="1126022"/>
                  <a:pt x="2702202" y="1127558"/>
                  <a:pt x="2711652" y="1130426"/>
                </a:cubicBezTo>
                <a:cubicBezTo>
                  <a:pt x="2721102" y="1133293"/>
                  <a:pt x="2728606" y="1136264"/>
                  <a:pt x="2734164" y="1139336"/>
                </a:cubicBezTo>
                <a:lnTo>
                  <a:pt x="2746850" y="1089811"/>
                </a:lnTo>
                <a:cubicBezTo>
                  <a:pt x="2739459" y="1085992"/>
                  <a:pt x="2730097" y="1082685"/>
                  <a:pt x="2718763" y="1079889"/>
                </a:cubicBezTo>
                <a:cubicBezTo>
                  <a:pt x="2707429" y="1077093"/>
                  <a:pt x="2694274" y="1075627"/>
                  <a:pt x="2679297" y="1075490"/>
                </a:cubicBezTo>
                <a:close/>
                <a:moveTo>
                  <a:pt x="1380193" y="1075490"/>
                </a:moveTo>
                <a:lnTo>
                  <a:pt x="1353987" y="1143889"/>
                </a:lnTo>
                <a:lnTo>
                  <a:pt x="1352759" y="1143889"/>
                </a:lnTo>
                <a:lnTo>
                  <a:pt x="1326554" y="1075900"/>
                </a:lnTo>
                <a:lnTo>
                  <a:pt x="1289293" y="1096788"/>
                </a:lnTo>
                <a:lnTo>
                  <a:pt x="1335971" y="1154129"/>
                </a:lnTo>
                <a:lnTo>
                  <a:pt x="1335562" y="1154948"/>
                </a:lnTo>
                <a:lnTo>
                  <a:pt x="1266773" y="1142661"/>
                </a:lnTo>
                <a:lnTo>
                  <a:pt x="1266773" y="1184437"/>
                </a:lnTo>
                <a:lnTo>
                  <a:pt x="1336381" y="1172150"/>
                </a:lnTo>
                <a:lnTo>
                  <a:pt x="1336790" y="1172969"/>
                </a:lnTo>
                <a:lnTo>
                  <a:pt x="1289293" y="1230310"/>
                </a:lnTo>
                <a:lnTo>
                  <a:pt x="1324507" y="1252017"/>
                </a:lnTo>
                <a:lnTo>
                  <a:pt x="1351940" y="1183208"/>
                </a:lnTo>
                <a:lnTo>
                  <a:pt x="1352759" y="1182389"/>
                </a:lnTo>
                <a:lnTo>
                  <a:pt x="1379374" y="1251607"/>
                </a:lnTo>
                <a:lnTo>
                  <a:pt x="1417044" y="1230310"/>
                </a:lnTo>
                <a:lnTo>
                  <a:pt x="1369137" y="1174198"/>
                </a:lnTo>
                <a:lnTo>
                  <a:pt x="1369546" y="1172969"/>
                </a:lnTo>
                <a:lnTo>
                  <a:pt x="1440382" y="1184437"/>
                </a:lnTo>
                <a:lnTo>
                  <a:pt x="1440382" y="1142661"/>
                </a:lnTo>
                <a:lnTo>
                  <a:pt x="1369546" y="1155357"/>
                </a:lnTo>
                <a:lnTo>
                  <a:pt x="1369546" y="1154129"/>
                </a:lnTo>
                <a:lnTo>
                  <a:pt x="1417044" y="1096379"/>
                </a:lnTo>
                <a:close/>
                <a:moveTo>
                  <a:pt x="2805927" y="1065660"/>
                </a:moveTo>
                <a:lnTo>
                  <a:pt x="2805927" y="1394908"/>
                </a:lnTo>
                <a:lnTo>
                  <a:pt x="2866493" y="1394908"/>
                </a:lnTo>
                <a:lnTo>
                  <a:pt x="2866493" y="1256471"/>
                </a:lnTo>
                <a:cubicBezTo>
                  <a:pt x="2867151" y="1239738"/>
                  <a:pt x="2871676" y="1228048"/>
                  <a:pt x="2880070" y="1221401"/>
                </a:cubicBezTo>
                <a:cubicBezTo>
                  <a:pt x="2888463" y="1214754"/>
                  <a:pt x="2896780" y="1211563"/>
                  <a:pt x="2905020" y="1211828"/>
                </a:cubicBezTo>
                <a:cubicBezTo>
                  <a:pt x="2917965" y="1212160"/>
                  <a:pt x="2927119" y="1217126"/>
                  <a:pt x="2932481" y="1226726"/>
                </a:cubicBezTo>
                <a:cubicBezTo>
                  <a:pt x="2937843" y="1236325"/>
                  <a:pt x="2940439" y="1248561"/>
                  <a:pt x="2940268" y="1263434"/>
                </a:cubicBezTo>
                <a:lnTo>
                  <a:pt x="2940268" y="1394908"/>
                </a:lnTo>
                <a:lnTo>
                  <a:pt x="3000834" y="1394908"/>
                </a:lnTo>
                <a:lnTo>
                  <a:pt x="3000834" y="1258519"/>
                </a:lnTo>
                <a:cubicBezTo>
                  <a:pt x="3000348" y="1225116"/>
                  <a:pt x="2993340" y="1200621"/>
                  <a:pt x="2979807" y="1185034"/>
                </a:cubicBezTo>
                <a:cubicBezTo>
                  <a:pt x="2966275" y="1169447"/>
                  <a:pt x="2949134" y="1161739"/>
                  <a:pt x="2928382" y="1161911"/>
                </a:cubicBezTo>
                <a:cubicBezTo>
                  <a:pt x="2918255" y="1161774"/>
                  <a:pt x="2907667" y="1164195"/>
                  <a:pt x="2896618" y="1169173"/>
                </a:cubicBezTo>
                <a:cubicBezTo>
                  <a:pt x="2885569" y="1174151"/>
                  <a:pt x="2875800" y="1182505"/>
                  <a:pt x="2867313" y="1194234"/>
                </a:cubicBezTo>
                <a:lnTo>
                  <a:pt x="2866493" y="1194234"/>
                </a:lnTo>
                <a:lnTo>
                  <a:pt x="2866493" y="1065660"/>
                </a:lnTo>
                <a:close/>
                <a:moveTo>
                  <a:pt x="2875321" y="718271"/>
                </a:moveTo>
                <a:cubicBezTo>
                  <a:pt x="2885228" y="718483"/>
                  <a:pt x="2893055" y="721292"/>
                  <a:pt x="2898803" y="726698"/>
                </a:cubicBezTo>
                <a:cubicBezTo>
                  <a:pt x="2904551" y="732103"/>
                  <a:pt x="2908613" y="738830"/>
                  <a:pt x="2910991" y="746877"/>
                </a:cubicBezTo>
                <a:cubicBezTo>
                  <a:pt x="2913369" y="754925"/>
                  <a:pt x="2914457" y="763018"/>
                  <a:pt x="2914255" y="771157"/>
                </a:cubicBezTo>
                <a:lnTo>
                  <a:pt x="2832289" y="771157"/>
                </a:lnTo>
                <a:cubicBezTo>
                  <a:pt x="2832797" y="763405"/>
                  <a:pt x="2834604" y="755494"/>
                  <a:pt x="2837708" y="747424"/>
                </a:cubicBezTo>
                <a:cubicBezTo>
                  <a:pt x="2840812" y="739354"/>
                  <a:pt x="2845441" y="732536"/>
                  <a:pt x="2851596" y="726971"/>
                </a:cubicBezTo>
                <a:cubicBezTo>
                  <a:pt x="2857752" y="721406"/>
                  <a:pt x="2865660" y="718506"/>
                  <a:pt x="2875321" y="718271"/>
                </a:cubicBezTo>
                <a:close/>
                <a:moveTo>
                  <a:pt x="1303696" y="718271"/>
                </a:moveTo>
                <a:cubicBezTo>
                  <a:pt x="1313603" y="718483"/>
                  <a:pt x="1321430" y="721292"/>
                  <a:pt x="1327178" y="726698"/>
                </a:cubicBezTo>
                <a:cubicBezTo>
                  <a:pt x="1332925" y="732103"/>
                  <a:pt x="1336989" y="738830"/>
                  <a:pt x="1339366" y="746877"/>
                </a:cubicBezTo>
                <a:cubicBezTo>
                  <a:pt x="1341744" y="754925"/>
                  <a:pt x="1342832" y="763018"/>
                  <a:pt x="1342630" y="771157"/>
                </a:cubicBezTo>
                <a:lnTo>
                  <a:pt x="1260664" y="771157"/>
                </a:lnTo>
                <a:cubicBezTo>
                  <a:pt x="1261172" y="763405"/>
                  <a:pt x="1262979" y="755494"/>
                  <a:pt x="1266083" y="747424"/>
                </a:cubicBezTo>
                <a:cubicBezTo>
                  <a:pt x="1269187" y="739354"/>
                  <a:pt x="1273816" y="732536"/>
                  <a:pt x="1279972" y="726971"/>
                </a:cubicBezTo>
                <a:cubicBezTo>
                  <a:pt x="1286127" y="721406"/>
                  <a:pt x="1294035" y="718506"/>
                  <a:pt x="1303696" y="718271"/>
                </a:cubicBezTo>
                <a:close/>
                <a:moveTo>
                  <a:pt x="1901052" y="681050"/>
                </a:moveTo>
                <a:lnTo>
                  <a:pt x="1901052" y="909133"/>
                </a:lnTo>
                <a:lnTo>
                  <a:pt x="1961618" y="909133"/>
                </a:lnTo>
                <a:lnTo>
                  <a:pt x="1961618" y="681050"/>
                </a:lnTo>
                <a:close/>
                <a:moveTo>
                  <a:pt x="2879010" y="676136"/>
                </a:moveTo>
                <a:cubicBezTo>
                  <a:pt x="2856700" y="676428"/>
                  <a:pt x="2837784" y="682119"/>
                  <a:pt x="2822261" y="693207"/>
                </a:cubicBezTo>
                <a:cubicBezTo>
                  <a:pt x="2806739" y="704295"/>
                  <a:pt x="2794927" y="719024"/>
                  <a:pt x="2786823" y="737394"/>
                </a:cubicBezTo>
                <a:cubicBezTo>
                  <a:pt x="2778720" y="755764"/>
                  <a:pt x="2774643" y="776018"/>
                  <a:pt x="2774590" y="798156"/>
                </a:cubicBezTo>
                <a:cubicBezTo>
                  <a:pt x="2774793" y="833964"/>
                  <a:pt x="2784413" y="862004"/>
                  <a:pt x="2803450" y="882275"/>
                </a:cubicBezTo>
                <a:cubicBezTo>
                  <a:pt x="2822486" y="902546"/>
                  <a:pt x="2849722" y="912864"/>
                  <a:pt x="2885157" y="913228"/>
                </a:cubicBezTo>
                <a:cubicBezTo>
                  <a:pt x="2899423" y="913194"/>
                  <a:pt x="2912889" y="912035"/>
                  <a:pt x="2925553" y="909751"/>
                </a:cubicBezTo>
                <a:cubicBezTo>
                  <a:pt x="2938218" y="907467"/>
                  <a:pt x="2949319" y="904262"/>
                  <a:pt x="2958858" y="900137"/>
                </a:cubicBezTo>
                <a:lnTo>
                  <a:pt x="2950265" y="858388"/>
                </a:lnTo>
                <a:cubicBezTo>
                  <a:pt x="2942550" y="861112"/>
                  <a:pt x="2934143" y="863350"/>
                  <a:pt x="2925044" y="865101"/>
                </a:cubicBezTo>
                <a:cubicBezTo>
                  <a:pt x="2915945" y="866852"/>
                  <a:pt x="2905791" y="867757"/>
                  <a:pt x="2894583" y="867817"/>
                </a:cubicBezTo>
                <a:cubicBezTo>
                  <a:pt x="2877746" y="867979"/>
                  <a:pt x="2863470" y="863760"/>
                  <a:pt x="2851756" y="855159"/>
                </a:cubicBezTo>
                <a:cubicBezTo>
                  <a:pt x="2840041" y="846558"/>
                  <a:pt x="2833553" y="832603"/>
                  <a:pt x="2832289" y="813292"/>
                </a:cubicBezTo>
                <a:lnTo>
                  <a:pt x="2968679" y="813292"/>
                </a:lnTo>
                <a:cubicBezTo>
                  <a:pt x="2969284" y="809985"/>
                  <a:pt x="2969710" y="806270"/>
                  <a:pt x="2969958" y="802145"/>
                </a:cubicBezTo>
                <a:cubicBezTo>
                  <a:pt x="2970205" y="798020"/>
                  <a:pt x="2970324" y="793690"/>
                  <a:pt x="2970316" y="789157"/>
                </a:cubicBezTo>
                <a:cubicBezTo>
                  <a:pt x="2969967" y="752182"/>
                  <a:pt x="2961662" y="724126"/>
                  <a:pt x="2945399" y="704990"/>
                </a:cubicBezTo>
                <a:cubicBezTo>
                  <a:pt x="2929136" y="685854"/>
                  <a:pt x="2907006" y="676235"/>
                  <a:pt x="2879010" y="676136"/>
                </a:cubicBezTo>
                <a:close/>
                <a:moveTo>
                  <a:pt x="2680843" y="676136"/>
                </a:moveTo>
                <a:cubicBezTo>
                  <a:pt x="2655135" y="676578"/>
                  <a:pt x="2634861" y="683466"/>
                  <a:pt x="2620020" y="696800"/>
                </a:cubicBezTo>
                <a:cubicBezTo>
                  <a:pt x="2605180" y="710134"/>
                  <a:pt x="2597607" y="727261"/>
                  <a:pt x="2597301" y="748180"/>
                </a:cubicBezTo>
                <a:cubicBezTo>
                  <a:pt x="2597062" y="760804"/>
                  <a:pt x="2601427" y="772840"/>
                  <a:pt x="2610396" y="784286"/>
                </a:cubicBezTo>
                <a:cubicBezTo>
                  <a:pt x="2619365" y="795732"/>
                  <a:pt x="2634370" y="805821"/>
                  <a:pt x="2655411" y="814553"/>
                </a:cubicBezTo>
                <a:cubicBezTo>
                  <a:pt x="2667725" y="819675"/>
                  <a:pt x="2676323" y="824591"/>
                  <a:pt x="2681202" y="829303"/>
                </a:cubicBezTo>
                <a:cubicBezTo>
                  <a:pt x="2686082" y="834015"/>
                  <a:pt x="2688423" y="839751"/>
                  <a:pt x="2688227" y="846511"/>
                </a:cubicBezTo>
                <a:cubicBezTo>
                  <a:pt x="2688244" y="853562"/>
                  <a:pt x="2685646" y="859127"/>
                  <a:pt x="2680433" y="863207"/>
                </a:cubicBezTo>
                <a:cubicBezTo>
                  <a:pt x="2675220" y="867287"/>
                  <a:pt x="2667290" y="869370"/>
                  <a:pt x="2656641" y="869455"/>
                </a:cubicBezTo>
                <a:cubicBezTo>
                  <a:pt x="2646929" y="869259"/>
                  <a:pt x="2637191" y="867603"/>
                  <a:pt x="2627430" y="864487"/>
                </a:cubicBezTo>
                <a:cubicBezTo>
                  <a:pt x="2617668" y="861372"/>
                  <a:pt x="2609671" y="857974"/>
                  <a:pt x="2603439" y="854296"/>
                </a:cubicBezTo>
                <a:lnTo>
                  <a:pt x="2591977" y="898092"/>
                </a:lnTo>
                <a:cubicBezTo>
                  <a:pt x="2599720" y="902660"/>
                  <a:pt x="2609201" y="906308"/>
                  <a:pt x="2620421" y="909035"/>
                </a:cubicBezTo>
                <a:cubicBezTo>
                  <a:pt x="2631641" y="911762"/>
                  <a:pt x="2643578" y="913160"/>
                  <a:pt x="2656231" y="913228"/>
                </a:cubicBezTo>
                <a:cubicBezTo>
                  <a:pt x="2684887" y="912939"/>
                  <a:pt x="2706956" y="906358"/>
                  <a:pt x="2722438" y="893484"/>
                </a:cubicBezTo>
                <a:cubicBezTo>
                  <a:pt x="2737919" y="880610"/>
                  <a:pt x="2745748" y="863177"/>
                  <a:pt x="2745926" y="841185"/>
                </a:cubicBezTo>
                <a:cubicBezTo>
                  <a:pt x="2745977" y="825479"/>
                  <a:pt x="2741373" y="811924"/>
                  <a:pt x="2732115" y="800521"/>
                </a:cubicBezTo>
                <a:cubicBezTo>
                  <a:pt x="2722856" y="789117"/>
                  <a:pt x="2708636" y="779455"/>
                  <a:pt x="2689454" y="771534"/>
                </a:cubicBezTo>
                <a:cubicBezTo>
                  <a:pt x="2676518" y="766224"/>
                  <a:pt x="2667426" y="761376"/>
                  <a:pt x="2662179" y="756989"/>
                </a:cubicBezTo>
                <a:cubicBezTo>
                  <a:pt x="2656932" y="752602"/>
                  <a:pt x="2654402" y="747344"/>
                  <a:pt x="2654591" y="741215"/>
                </a:cubicBezTo>
                <a:cubicBezTo>
                  <a:pt x="2654616" y="734933"/>
                  <a:pt x="2657026" y="729777"/>
                  <a:pt x="2661820" y="725748"/>
                </a:cubicBezTo>
                <a:cubicBezTo>
                  <a:pt x="2666615" y="721719"/>
                  <a:pt x="2673639" y="719636"/>
                  <a:pt x="2682894" y="719499"/>
                </a:cubicBezTo>
                <a:cubicBezTo>
                  <a:pt x="2691596" y="719662"/>
                  <a:pt x="2699682" y="720976"/>
                  <a:pt x="2707151" y="723443"/>
                </a:cubicBezTo>
                <a:cubicBezTo>
                  <a:pt x="2714621" y="725910"/>
                  <a:pt x="2720862" y="728557"/>
                  <a:pt x="2725874" y="731382"/>
                </a:cubicBezTo>
                <a:lnTo>
                  <a:pt x="2737332" y="688817"/>
                </a:lnTo>
                <a:cubicBezTo>
                  <a:pt x="2730709" y="685246"/>
                  <a:pt x="2722575" y="682263"/>
                  <a:pt x="2712931" y="679868"/>
                </a:cubicBezTo>
                <a:cubicBezTo>
                  <a:pt x="2703287" y="677474"/>
                  <a:pt x="2692591" y="676229"/>
                  <a:pt x="2680843" y="676136"/>
                </a:cubicBezTo>
                <a:close/>
                <a:moveTo>
                  <a:pt x="1307385" y="676136"/>
                </a:moveTo>
                <a:cubicBezTo>
                  <a:pt x="1285075" y="676428"/>
                  <a:pt x="1266159" y="682119"/>
                  <a:pt x="1250636" y="693207"/>
                </a:cubicBezTo>
                <a:cubicBezTo>
                  <a:pt x="1235114" y="704295"/>
                  <a:pt x="1223302" y="719024"/>
                  <a:pt x="1215199" y="737394"/>
                </a:cubicBezTo>
                <a:cubicBezTo>
                  <a:pt x="1207096" y="755764"/>
                  <a:pt x="1203018" y="776018"/>
                  <a:pt x="1202965" y="798156"/>
                </a:cubicBezTo>
                <a:cubicBezTo>
                  <a:pt x="1203168" y="833964"/>
                  <a:pt x="1212788" y="862004"/>
                  <a:pt x="1231824" y="882275"/>
                </a:cubicBezTo>
                <a:cubicBezTo>
                  <a:pt x="1250861" y="902546"/>
                  <a:pt x="1278097" y="912864"/>
                  <a:pt x="1313532" y="913228"/>
                </a:cubicBezTo>
                <a:cubicBezTo>
                  <a:pt x="1327799" y="913194"/>
                  <a:pt x="1341264" y="912035"/>
                  <a:pt x="1353928" y="909751"/>
                </a:cubicBezTo>
                <a:cubicBezTo>
                  <a:pt x="1366593" y="907467"/>
                  <a:pt x="1377695" y="904262"/>
                  <a:pt x="1387233" y="900137"/>
                </a:cubicBezTo>
                <a:lnTo>
                  <a:pt x="1378640" y="858388"/>
                </a:lnTo>
                <a:cubicBezTo>
                  <a:pt x="1370926" y="861112"/>
                  <a:pt x="1362518" y="863350"/>
                  <a:pt x="1353419" y="865101"/>
                </a:cubicBezTo>
                <a:cubicBezTo>
                  <a:pt x="1344320" y="866852"/>
                  <a:pt x="1334166" y="867757"/>
                  <a:pt x="1322958" y="867817"/>
                </a:cubicBezTo>
                <a:cubicBezTo>
                  <a:pt x="1306121" y="867979"/>
                  <a:pt x="1291845" y="863760"/>
                  <a:pt x="1280131" y="855159"/>
                </a:cubicBezTo>
                <a:cubicBezTo>
                  <a:pt x="1268417" y="846558"/>
                  <a:pt x="1261928" y="832603"/>
                  <a:pt x="1260664" y="813292"/>
                </a:cubicBezTo>
                <a:lnTo>
                  <a:pt x="1397054" y="813292"/>
                </a:lnTo>
                <a:cubicBezTo>
                  <a:pt x="1397659" y="809985"/>
                  <a:pt x="1398086" y="806270"/>
                  <a:pt x="1398333" y="802145"/>
                </a:cubicBezTo>
                <a:cubicBezTo>
                  <a:pt x="1398580" y="798020"/>
                  <a:pt x="1398699" y="793690"/>
                  <a:pt x="1398691" y="789157"/>
                </a:cubicBezTo>
                <a:cubicBezTo>
                  <a:pt x="1398343" y="752182"/>
                  <a:pt x="1390037" y="724126"/>
                  <a:pt x="1373774" y="704990"/>
                </a:cubicBezTo>
                <a:cubicBezTo>
                  <a:pt x="1357511" y="685854"/>
                  <a:pt x="1335381" y="676235"/>
                  <a:pt x="1307385" y="676136"/>
                </a:cubicBezTo>
                <a:close/>
                <a:moveTo>
                  <a:pt x="3650518" y="639223"/>
                </a:moveTo>
                <a:cubicBezTo>
                  <a:pt x="3678867" y="639206"/>
                  <a:pt x="3701045" y="648048"/>
                  <a:pt x="3717051" y="665749"/>
                </a:cubicBezTo>
                <a:cubicBezTo>
                  <a:pt x="3733057" y="683450"/>
                  <a:pt x="3741201" y="710112"/>
                  <a:pt x="3741482" y="745736"/>
                </a:cubicBezTo>
                <a:cubicBezTo>
                  <a:pt x="3741081" y="786882"/>
                  <a:pt x="3732254" y="816942"/>
                  <a:pt x="3715002" y="835914"/>
                </a:cubicBezTo>
                <a:cubicBezTo>
                  <a:pt x="3697750" y="854887"/>
                  <a:pt x="3674480" y="864156"/>
                  <a:pt x="3645191" y="863721"/>
                </a:cubicBezTo>
                <a:cubicBezTo>
                  <a:pt x="3641017" y="863747"/>
                  <a:pt x="3636868" y="863695"/>
                  <a:pt x="3632745" y="863567"/>
                </a:cubicBezTo>
                <a:cubicBezTo>
                  <a:pt x="3628622" y="863439"/>
                  <a:pt x="3624985" y="863081"/>
                  <a:pt x="3621835" y="862492"/>
                </a:cubicBezTo>
                <a:lnTo>
                  <a:pt x="3621835" y="641680"/>
                </a:lnTo>
                <a:cubicBezTo>
                  <a:pt x="3625105" y="641040"/>
                  <a:pt x="3629117" y="640477"/>
                  <a:pt x="3633872" y="639991"/>
                </a:cubicBezTo>
                <a:cubicBezTo>
                  <a:pt x="3638627" y="639504"/>
                  <a:pt x="3644175" y="639248"/>
                  <a:pt x="3650518" y="639223"/>
                </a:cubicBezTo>
                <a:close/>
                <a:moveTo>
                  <a:pt x="3104479" y="594221"/>
                </a:moveTo>
                <a:lnTo>
                  <a:pt x="3104479" y="909133"/>
                </a:lnTo>
                <a:lnTo>
                  <a:pt x="3277678" y="909133"/>
                </a:lnTo>
                <a:lnTo>
                  <a:pt x="3277678" y="857987"/>
                </a:lnTo>
                <a:lnTo>
                  <a:pt x="3165045" y="857987"/>
                </a:lnTo>
                <a:lnTo>
                  <a:pt x="3165045" y="594221"/>
                </a:lnTo>
                <a:close/>
                <a:moveTo>
                  <a:pt x="2322610" y="594221"/>
                </a:moveTo>
                <a:lnTo>
                  <a:pt x="2322610" y="779067"/>
                </a:lnTo>
                <a:cubicBezTo>
                  <a:pt x="2322804" y="825111"/>
                  <a:pt x="2332441" y="859093"/>
                  <a:pt x="2351520" y="881013"/>
                </a:cubicBezTo>
                <a:cubicBezTo>
                  <a:pt x="2370599" y="902932"/>
                  <a:pt x="2397951" y="913807"/>
                  <a:pt x="2433578" y="913638"/>
                </a:cubicBezTo>
                <a:cubicBezTo>
                  <a:pt x="2469557" y="913765"/>
                  <a:pt x="2497644" y="902771"/>
                  <a:pt x="2517840" y="880655"/>
                </a:cubicBezTo>
                <a:cubicBezTo>
                  <a:pt x="2538037" y="858539"/>
                  <a:pt x="2548305" y="824540"/>
                  <a:pt x="2548644" y="778658"/>
                </a:cubicBezTo>
                <a:lnTo>
                  <a:pt x="2548644" y="594221"/>
                </a:lnTo>
                <a:lnTo>
                  <a:pt x="2488078" y="594221"/>
                </a:lnTo>
                <a:lnTo>
                  <a:pt x="2488078" y="784383"/>
                </a:lnTo>
                <a:cubicBezTo>
                  <a:pt x="2487924" y="812201"/>
                  <a:pt x="2483212" y="832427"/>
                  <a:pt x="2473941" y="845062"/>
                </a:cubicBezTo>
                <a:cubicBezTo>
                  <a:pt x="2464670" y="857697"/>
                  <a:pt x="2451762" y="863917"/>
                  <a:pt x="2435217" y="863721"/>
                </a:cubicBezTo>
                <a:cubicBezTo>
                  <a:pt x="2419424" y="863866"/>
                  <a:pt x="2406857" y="857544"/>
                  <a:pt x="2397518" y="844756"/>
                </a:cubicBezTo>
                <a:cubicBezTo>
                  <a:pt x="2388178" y="831967"/>
                  <a:pt x="2383398" y="811843"/>
                  <a:pt x="2383176" y="784383"/>
                </a:cubicBezTo>
                <a:lnTo>
                  <a:pt x="2383176" y="594221"/>
                </a:lnTo>
                <a:close/>
                <a:moveTo>
                  <a:pt x="1499574" y="594221"/>
                </a:moveTo>
                <a:lnTo>
                  <a:pt x="1568782" y="909133"/>
                </a:lnTo>
                <a:lnTo>
                  <a:pt x="1632667" y="909133"/>
                </a:lnTo>
                <a:lnTo>
                  <a:pt x="1663381" y="775662"/>
                </a:lnTo>
                <a:cubicBezTo>
                  <a:pt x="1667237" y="759194"/>
                  <a:pt x="1670684" y="742777"/>
                  <a:pt x="1673721" y="726411"/>
                </a:cubicBezTo>
                <a:cubicBezTo>
                  <a:pt x="1676759" y="710045"/>
                  <a:pt x="1679591" y="693013"/>
                  <a:pt x="1682219" y="675316"/>
                </a:cubicBezTo>
                <a:lnTo>
                  <a:pt x="1683038" y="675316"/>
                </a:lnTo>
                <a:cubicBezTo>
                  <a:pt x="1685060" y="693039"/>
                  <a:pt x="1687364" y="710122"/>
                  <a:pt x="1689949" y="726564"/>
                </a:cubicBezTo>
                <a:cubicBezTo>
                  <a:pt x="1692534" y="743007"/>
                  <a:pt x="1695554" y="759373"/>
                  <a:pt x="1699009" y="775662"/>
                </a:cubicBezTo>
                <a:lnTo>
                  <a:pt x="1726038" y="909133"/>
                </a:lnTo>
                <a:lnTo>
                  <a:pt x="1790332" y="909133"/>
                </a:lnTo>
                <a:lnTo>
                  <a:pt x="1864863" y="594221"/>
                </a:lnTo>
                <a:lnTo>
                  <a:pt x="1803846" y="594221"/>
                </a:lnTo>
                <a:lnTo>
                  <a:pt x="1778046" y="728950"/>
                </a:lnTo>
                <a:cubicBezTo>
                  <a:pt x="1774753" y="747723"/>
                  <a:pt x="1771614" y="766212"/>
                  <a:pt x="1768627" y="784414"/>
                </a:cubicBezTo>
                <a:cubicBezTo>
                  <a:pt x="1765641" y="802617"/>
                  <a:pt x="1762911" y="820998"/>
                  <a:pt x="1760437" y="839556"/>
                </a:cubicBezTo>
                <a:lnTo>
                  <a:pt x="1759209" y="839556"/>
                </a:lnTo>
                <a:cubicBezTo>
                  <a:pt x="1757135" y="821210"/>
                  <a:pt x="1754627" y="803121"/>
                  <a:pt x="1751684" y="785287"/>
                </a:cubicBezTo>
                <a:cubicBezTo>
                  <a:pt x="1748740" y="767454"/>
                  <a:pt x="1745515" y="749364"/>
                  <a:pt x="1742009" y="731019"/>
                </a:cubicBezTo>
                <a:lnTo>
                  <a:pt x="1715390" y="594221"/>
                </a:lnTo>
                <a:lnTo>
                  <a:pt x="1655600" y="594221"/>
                </a:lnTo>
                <a:lnTo>
                  <a:pt x="1626934" y="729380"/>
                </a:lnTo>
                <a:cubicBezTo>
                  <a:pt x="1622779" y="749006"/>
                  <a:pt x="1618906" y="768017"/>
                  <a:pt x="1615314" y="786414"/>
                </a:cubicBezTo>
                <a:cubicBezTo>
                  <a:pt x="1611722" y="804810"/>
                  <a:pt x="1608770" y="822798"/>
                  <a:pt x="1606458" y="840375"/>
                </a:cubicBezTo>
                <a:lnTo>
                  <a:pt x="1605229" y="840375"/>
                </a:lnTo>
                <a:cubicBezTo>
                  <a:pt x="1602951" y="823446"/>
                  <a:pt x="1600341" y="805595"/>
                  <a:pt x="1597397" y="786823"/>
                </a:cubicBezTo>
                <a:cubicBezTo>
                  <a:pt x="1594454" y="768051"/>
                  <a:pt x="1591331" y="749176"/>
                  <a:pt x="1588030" y="730199"/>
                </a:cubicBezTo>
                <a:lnTo>
                  <a:pt x="1563868" y="594221"/>
                </a:lnTo>
                <a:close/>
                <a:moveTo>
                  <a:pt x="813773" y="594221"/>
                </a:moveTo>
                <a:lnTo>
                  <a:pt x="882982" y="909133"/>
                </a:lnTo>
                <a:lnTo>
                  <a:pt x="946867" y="909133"/>
                </a:lnTo>
                <a:lnTo>
                  <a:pt x="977581" y="775662"/>
                </a:lnTo>
                <a:cubicBezTo>
                  <a:pt x="981437" y="759194"/>
                  <a:pt x="984884" y="742777"/>
                  <a:pt x="987921" y="726411"/>
                </a:cubicBezTo>
                <a:cubicBezTo>
                  <a:pt x="990959" y="710045"/>
                  <a:pt x="993791" y="693013"/>
                  <a:pt x="996419" y="675316"/>
                </a:cubicBezTo>
                <a:lnTo>
                  <a:pt x="997238" y="675316"/>
                </a:lnTo>
                <a:cubicBezTo>
                  <a:pt x="999260" y="693039"/>
                  <a:pt x="1001564" y="710122"/>
                  <a:pt x="1004149" y="726564"/>
                </a:cubicBezTo>
                <a:cubicBezTo>
                  <a:pt x="1006734" y="743007"/>
                  <a:pt x="1009754" y="759373"/>
                  <a:pt x="1013209" y="775662"/>
                </a:cubicBezTo>
                <a:lnTo>
                  <a:pt x="1040238" y="909133"/>
                </a:lnTo>
                <a:lnTo>
                  <a:pt x="1104532" y="909133"/>
                </a:lnTo>
                <a:lnTo>
                  <a:pt x="1179063" y="594221"/>
                </a:lnTo>
                <a:lnTo>
                  <a:pt x="1118046" y="594221"/>
                </a:lnTo>
                <a:lnTo>
                  <a:pt x="1092246" y="728950"/>
                </a:lnTo>
                <a:cubicBezTo>
                  <a:pt x="1088953" y="747723"/>
                  <a:pt x="1085813" y="766212"/>
                  <a:pt x="1082827" y="784414"/>
                </a:cubicBezTo>
                <a:cubicBezTo>
                  <a:pt x="1079841" y="802617"/>
                  <a:pt x="1077111" y="820998"/>
                  <a:pt x="1074637" y="839556"/>
                </a:cubicBezTo>
                <a:lnTo>
                  <a:pt x="1073408" y="839556"/>
                </a:lnTo>
                <a:cubicBezTo>
                  <a:pt x="1071335" y="821210"/>
                  <a:pt x="1068827" y="803121"/>
                  <a:pt x="1065884" y="785287"/>
                </a:cubicBezTo>
                <a:cubicBezTo>
                  <a:pt x="1062940" y="767454"/>
                  <a:pt x="1059715" y="749364"/>
                  <a:pt x="1056209" y="731019"/>
                </a:cubicBezTo>
                <a:lnTo>
                  <a:pt x="1029590" y="594221"/>
                </a:lnTo>
                <a:lnTo>
                  <a:pt x="969800" y="594221"/>
                </a:lnTo>
                <a:lnTo>
                  <a:pt x="941134" y="729380"/>
                </a:lnTo>
                <a:cubicBezTo>
                  <a:pt x="936979" y="749006"/>
                  <a:pt x="933106" y="768017"/>
                  <a:pt x="929514" y="786414"/>
                </a:cubicBezTo>
                <a:cubicBezTo>
                  <a:pt x="925922" y="804810"/>
                  <a:pt x="922970" y="822798"/>
                  <a:pt x="920658" y="840375"/>
                </a:cubicBezTo>
                <a:lnTo>
                  <a:pt x="919430" y="840375"/>
                </a:lnTo>
                <a:cubicBezTo>
                  <a:pt x="917151" y="823446"/>
                  <a:pt x="914541" y="805595"/>
                  <a:pt x="911597" y="786823"/>
                </a:cubicBezTo>
                <a:cubicBezTo>
                  <a:pt x="908654" y="768051"/>
                  <a:pt x="905531" y="749176"/>
                  <a:pt x="902230" y="730199"/>
                </a:cubicBezTo>
                <a:lnTo>
                  <a:pt x="878068" y="594221"/>
                </a:lnTo>
                <a:close/>
                <a:moveTo>
                  <a:pt x="3643142" y="591763"/>
                </a:moveTo>
                <a:cubicBezTo>
                  <a:pt x="3627689" y="591780"/>
                  <a:pt x="3613035" y="592360"/>
                  <a:pt x="3599178" y="593502"/>
                </a:cubicBezTo>
                <a:cubicBezTo>
                  <a:pt x="3585321" y="594644"/>
                  <a:pt x="3572821" y="596247"/>
                  <a:pt x="3561679" y="598309"/>
                </a:cubicBezTo>
                <a:lnTo>
                  <a:pt x="3561679" y="907908"/>
                </a:lnTo>
                <a:cubicBezTo>
                  <a:pt x="3569693" y="908974"/>
                  <a:pt x="3579446" y="909911"/>
                  <a:pt x="3590940" y="910721"/>
                </a:cubicBezTo>
                <a:cubicBezTo>
                  <a:pt x="3602433" y="911531"/>
                  <a:pt x="3615463" y="911957"/>
                  <a:pt x="3630030" y="912000"/>
                </a:cubicBezTo>
                <a:cubicBezTo>
                  <a:pt x="3657569" y="912008"/>
                  <a:pt x="3682085" y="908820"/>
                  <a:pt x="3703578" y="902436"/>
                </a:cubicBezTo>
                <a:cubicBezTo>
                  <a:pt x="3725071" y="896051"/>
                  <a:pt x="3743025" y="886420"/>
                  <a:pt x="3757443" y="873540"/>
                </a:cubicBezTo>
                <a:cubicBezTo>
                  <a:pt x="3769985" y="862912"/>
                  <a:pt x="3780915" y="847212"/>
                  <a:pt x="3790234" y="826439"/>
                </a:cubicBezTo>
                <a:cubicBezTo>
                  <a:pt x="3799553" y="805667"/>
                  <a:pt x="3804446" y="778493"/>
                  <a:pt x="3804915" y="744917"/>
                </a:cubicBezTo>
                <a:cubicBezTo>
                  <a:pt x="3804804" y="716521"/>
                  <a:pt x="3800627" y="692403"/>
                  <a:pt x="3792382" y="672562"/>
                </a:cubicBezTo>
                <a:cubicBezTo>
                  <a:pt x="3784137" y="652720"/>
                  <a:pt x="3772491" y="636698"/>
                  <a:pt x="3757443" y="624494"/>
                </a:cubicBezTo>
                <a:cubicBezTo>
                  <a:pt x="3744494" y="613643"/>
                  <a:pt x="3728724" y="605478"/>
                  <a:pt x="3710134" y="599997"/>
                </a:cubicBezTo>
                <a:cubicBezTo>
                  <a:pt x="3691543" y="594516"/>
                  <a:pt x="3669213" y="591772"/>
                  <a:pt x="3643142" y="591763"/>
                </a:cubicBezTo>
                <a:close/>
                <a:moveTo>
                  <a:pt x="3452824" y="589715"/>
                </a:moveTo>
                <a:cubicBezTo>
                  <a:pt x="3424614" y="589722"/>
                  <a:pt x="3398896" y="595892"/>
                  <a:pt x="3375670" y="608225"/>
                </a:cubicBezTo>
                <a:cubicBezTo>
                  <a:pt x="3352443" y="620558"/>
                  <a:pt x="3333859" y="639014"/>
                  <a:pt x="3319916" y="663592"/>
                </a:cubicBezTo>
                <a:cubicBezTo>
                  <a:pt x="3305974" y="688169"/>
                  <a:pt x="3298823" y="718828"/>
                  <a:pt x="3298465" y="755569"/>
                </a:cubicBezTo>
                <a:cubicBezTo>
                  <a:pt x="3298528" y="786920"/>
                  <a:pt x="3304223" y="814383"/>
                  <a:pt x="3315550" y="837957"/>
                </a:cubicBezTo>
                <a:cubicBezTo>
                  <a:pt x="3326877" y="861530"/>
                  <a:pt x="3343459" y="879915"/>
                  <a:pt x="3365298" y="893110"/>
                </a:cubicBezTo>
                <a:cubicBezTo>
                  <a:pt x="3387136" y="906306"/>
                  <a:pt x="3413854" y="913012"/>
                  <a:pt x="3445451" y="913228"/>
                </a:cubicBezTo>
                <a:cubicBezTo>
                  <a:pt x="3461766" y="913092"/>
                  <a:pt x="3475930" y="911830"/>
                  <a:pt x="3487944" y="909443"/>
                </a:cubicBezTo>
                <a:cubicBezTo>
                  <a:pt x="3499959" y="907057"/>
                  <a:pt x="3509004" y="904363"/>
                  <a:pt x="3515079" y="901362"/>
                </a:cubicBezTo>
                <a:lnTo>
                  <a:pt x="3506478" y="852660"/>
                </a:lnTo>
                <a:cubicBezTo>
                  <a:pt x="3500147" y="855366"/>
                  <a:pt x="3492433" y="857534"/>
                  <a:pt x="3483337" y="859164"/>
                </a:cubicBezTo>
                <a:cubicBezTo>
                  <a:pt x="3474241" y="860794"/>
                  <a:pt x="3464889" y="861630"/>
                  <a:pt x="3455281" y="861673"/>
                </a:cubicBezTo>
                <a:cubicBezTo>
                  <a:pt x="3426483" y="861571"/>
                  <a:pt x="3403803" y="852251"/>
                  <a:pt x="3387240" y="833713"/>
                </a:cubicBezTo>
                <a:cubicBezTo>
                  <a:pt x="3370678" y="815176"/>
                  <a:pt x="3362231" y="788035"/>
                  <a:pt x="3361898" y="752291"/>
                </a:cubicBezTo>
                <a:cubicBezTo>
                  <a:pt x="3362555" y="714295"/>
                  <a:pt x="3371685" y="686130"/>
                  <a:pt x="3389288" y="667797"/>
                </a:cubicBezTo>
                <a:cubicBezTo>
                  <a:pt x="3406892" y="649464"/>
                  <a:pt x="3429026" y="640349"/>
                  <a:pt x="3455691" y="640451"/>
                </a:cubicBezTo>
                <a:cubicBezTo>
                  <a:pt x="3466519" y="640545"/>
                  <a:pt x="3476093" y="641587"/>
                  <a:pt x="3484412" y="643575"/>
                </a:cubicBezTo>
                <a:cubicBezTo>
                  <a:pt x="3492731" y="645564"/>
                  <a:pt x="3499950" y="647937"/>
                  <a:pt x="3506068" y="650694"/>
                </a:cubicBezTo>
                <a:lnTo>
                  <a:pt x="3517946" y="601581"/>
                </a:lnTo>
                <a:cubicBezTo>
                  <a:pt x="3513415" y="598938"/>
                  <a:pt x="3505684" y="596347"/>
                  <a:pt x="3494754" y="593807"/>
                </a:cubicBezTo>
                <a:cubicBezTo>
                  <a:pt x="3483823" y="591267"/>
                  <a:pt x="3469846" y="589903"/>
                  <a:pt x="3452824" y="589715"/>
                </a:cubicBezTo>
                <a:close/>
                <a:moveTo>
                  <a:pt x="1930926" y="586439"/>
                </a:moveTo>
                <a:cubicBezTo>
                  <a:pt x="1921342" y="586609"/>
                  <a:pt x="1913601" y="589644"/>
                  <a:pt x="1907701" y="595545"/>
                </a:cubicBezTo>
                <a:cubicBezTo>
                  <a:pt x="1901801" y="601445"/>
                  <a:pt x="1898765" y="609186"/>
                  <a:pt x="1898595" y="618770"/>
                </a:cubicBezTo>
                <a:cubicBezTo>
                  <a:pt x="1898740" y="628174"/>
                  <a:pt x="1901724" y="635864"/>
                  <a:pt x="1907547" y="641841"/>
                </a:cubicBezTo>
                <a:cubicBezTo>
                  <a:pt x="1913370" y="647818"/>
                  <a:pt x="1921163" y="650904"/>
                  <a:pt x="1930926" y="651100"/>
                </a:cubicBezTo>
                <a:cubicBezTo>
                  <a:pt x="1940526" y="650981"/>
                  <a:pt x="1948336" y="648048"/>
                  <a:pt x="1954355" y="642301"/>
                </a:cubicBezTo>
                <a:cubicBezTo>
                  <a:pt x="1960375" y="636555"/>
                  <a:pt x="1963478" y="628711"/>
                  <a:pt x="1963666" y="618770"/>
                </a:cubicBezTo>
                <a:cubicBezTo>
                  <a:pt x="1963530" y="609186"/>
                  <a:pt x="1960528" y="601445"/>
                  <a:pt x="1954662" y="595545"/>
                </a:cubicBezTo>
                <a:cubicBezTo>
                  <a:pt x="1948796" y="589644"/>
                  <a:pt x="1940884" y="586609"/>
                  <a:pt x="1930926" y="586439"/>
                </a:cubicBezTo>
                <a:close/>
                <a:moveTo>
                  <a:pt x="2129652" y="579885"/>
                </a:moveTo>
                <a:lnTo>
                  <a:pt x="2129652" y="909133"/>
                </a:lnTo>
                <a:lnTo>
                  <a:pt x="2190218" y="909133"/>
                </a:lnTo>
                <a:lnTo>
                  <a:pt x="2190218" y="579885"/>
                </a:lnTo>
                <a:close/>
                <a:moveTo>
                  <a:pt x="2015352" y="579885"/>
                </a:moveTo>
                <a:lnTo>
                  <a:pt x="2015352" y="909133"/>
                </a:lnTo>
                <a:lnTo>
                  <a:pt x="2075918" y="909133"/>
                </a:lnTo>
                <a:lnTo>
                  <a:pt x="2075918" y="579885"/>
                </a:lnTo>
                <a:close/>
                <a:moveTo>
                  <a:pt x="450389" y="0"/>
                </a:moveTo>
                <a:lnTo>
                  <a:pt x="4223594" y="0"/>
                </a:lnTo>
                <a:cubicBezTo>
                  <a:pt x="4472337" y="0"/>
                  <a:pt x="4673983" y="201646"/>
                  <a:pt x="4673983" y="450389"/>
                </a:cubicBezTo>
                <a:lnTo>
                  <a:pt x="4673983" y="2251893"/>
                </a:lnTo>
                <a:cubicBezTo>
                  <a:pt x="4673983" y="2500636"/>
                  <a:pt x="4472337" y="2702282"/>
                  <a:pt x="4223594" y="2702282"/>
                </a:cubicBezTo>
                <a:lnTo>
                  <a:pt x="450389" y="2702282"/>
                </a:lnTo>
                <a:cubicBezTo>
                  <a:pt x="201646" y="2702282"/>
                  <a:pt x="0" y="2500636"/>
                  <a:pt x="0" y="2251893"/>
                </a:cubicBezTo>
                <a:lnTo>
                  <a:pt x="0" y="450389"/>
                </a:lnTo>
                <a:cubicBezTo>
                  <a:pt x="0" y="201646"/>
                  <a:pt x="201646" y="0"/>
                  <a:pt x="4503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CE52273-B44C-432A-F7C0-BF1DCF87DAD5}"/>
              </a:ext>
            </a:extLst>
          </p:cNvPr>
          <p:cNvSpPr txBox="1">
            <a:spLocks/>
          </p:cNvSpPr>
          <p:nvPr/>
        </p:nvSpPr>
        <p:spPr>
          <a:xfrm>
            <a:off x="-4009763" y="270509"/>
            <a:ext cx="3756970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rial Black" panose="020B0A04020102020204" pitchFamily="34" charset="0"/>
              </a:rPr>
              <a:t>SHOWING</a:t>
            </a:r>
            <a:endParaRPr 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9D9CF-4AE4-CBD1-99BA-11531751C233}"/>
              </a:ext>
            </a:extLst>
          </p:cNvPr>
          <p:cNvSpPr txBox="1"/>
          <p:nvPr/>
        </p:nvSpPr>
        <p:spPr>
          <a:xfrm>
            <a:off x="4960186" y="6926614"/>
            <a:ext cx="227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LEDS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EFB0CC-75EA-D105-242F-23C1522845B7}"/>
              </a:ext>
            </a:extLst>
          </p:cNvPr>
          <p:cNvSpPr/>
          <p:nvPr/>
        </p:nvSpPr>
        <p:spPr>
          <a:xfrm>
            <a:off x="581331" y="2609850"/>
            <a:ext cx="3552519" cy="19907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UART</a:t>
            </a:r>
            <a:br>
              <a:rPr lang="en-US" dirty="0"/>
            </a:br>
            <a:r>
              <a:rPr lang="en-US" dirty="0"/>
              <a:t>Mega &amp; Nodemcu8266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2AAE0D-BE13-329C-6111-8EEFA986A61E}"/>
              </a:ext>
            </a:extLst>
          </p:cNvPr>
          <p:cNvSpPr/>
          <p:nvPr/>
        </p:nvSpPr>
        <p:spPr>
          <a:xfrm>
            <a:off x="6886575" y="2464592"/>
            <a:ext cx="3050963" cy="19907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I2c</a:t>
            </a:r>
            <a:br>
              <a:rPr lang="en-US" dirty="0"/>
            </a:br>
            <a:r>
              <a:rPr lang="en-US" dirty="0"/>
              <a:t>MAX &amp; RTC to Mega</a:t>
            </a:r>
          </a:p>
        </p:txBody>
      </p:sp>
    </p:spTree>
    <p:extLst>
      <p:ext uri="{BB962C8B-B14F-4D97-AF65-F5344CB8AC3E}">
        <p14:creationId xmlns:p14="http://schemas.microsoft.com/office/powerpoint/2010/main" val="3568459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EECE-8C20-2F0B-1F13-2FA839D4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</a:t>
            </a:r>
          </a:p>
        </p:txBody>
      </p:sp>
      <p:pic>
        <p:nvPicPr>
          <p:cNvPr id="11" name="Content Placeholder 10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3D2B3E36-7F14-F6D3-B268-A97C6BAC7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4350026" cy="4899273"/>
          </a:xfrm>
        </p:spPr>
      </p:pic>
      <p:pic>
        <p:nvPicPr>
          <p:cNvPr id="13" name="Picture 1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CC756C4A-CDE2-F75A-FA9D-FEA23D9DD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16" y="1394652"/>
            <a:ext cx="4213375" cy="52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90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7" name="Rectangle 4102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18" name="Group 4104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9" name="Rectangle 4106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E1F191-80B5-621F-D162-072348BCD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5125"/>
            <a:ext cx="110902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 Time</a:t>
            </a:r>
            <a:b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موديول الوقت الحقيقي DS3231 RTC Module Precise – ielectrony">
            <a:extLst>
              <a:ext uri="{FF2B5EF4-FFF2-40B4-BE49-F238E27FC236}">
                <a16:creationId xmlns:a16="http://schemas.microsoft.com/office/drawing/2014/main" id="{766061F2-8C16-F3FC-1875-21B6E1064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00" y="2133600"/>
            <a:ext cx="3693220" cy="369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D568BA3-C738-075C-C5D2-56163EE7E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79"/>
          <a:stretch/>
        </p:blipFill>
        <p:spPr>
          <a:xfrm>
            <a:off x="5754023" y="1056640"/>
            <a:ext cx="6217486" cy="5598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AA612-D001-B1CD-259F-04619A03BBB6}"/>
              </a:ext>
            </a:extLst>
          </p:cNvPr>
          <p:cNvSpPr txBox="1"/>
          <p:nvPr/>
        </p:nvSpPr>
        <p:spPr>
          <a:xfrm>
            <a:off x="2494581" y="2499090"/>
            <a:ext cx="1115049" cy="322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RTC module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50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D62B5-FF44-ABD4-D57D-4547BB257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hlinkClick r:id="rId2"/>
              </a:rPr>
              <a:t>GitHub</a:t>
            </a:r>
            <a:endParaRPr lang="en-US" sz="5400"/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726BE-DD28-8ED9-6A6A-D12747AA7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0357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9D77D2-21C7-E380-01E5-FF597443DCEB}"/>
              </a:ext>
            </a:extLst>
          </p:cNvPr>
          <p:cNvSpPr txBox="1"/>
          <p:nvPr/>
        </p:nvSpPr>
        <p:spPr>
          <a:xfrm>
            <a:off x="4082268" y="3136612"/>
            <a:ext cx="4027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RANEEM MOSAD</a:t>
            </a:r>
          </a:p>
        </p:txBody>
      </p:sp>
    </p:spTree>
    <p:extLst>
      <p:ext uri="{BB962C8B-B14F-4D97-AF65-F5344CB8AC3E}">
        <p14:creationId xmlns:p14="http://schemas.microsoft.com/office/powerpoint/2010/main" val="154637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076D337-E81A-D06B-049F-1E28A41786FE}"/>
              </a:ext>
            </a:extLst>
          </p:cNvPr>
          <p:cNvSpPr txBox="1"/>
          <p:nvPr/>
        </p:nvSpPr>
        <p:spPr>
          <a:xfrm>
            <a:off x="272416" y="2937234"/>
            <a:ext cx="47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MLX90614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CA9868-D442-D4EC-9543-8172F34C669A}"/>
              </a:ext>
            </a:extLst>
          </p:cNvPr>
          <p:cNvSpPr txBox="1"/>
          <p:nvPr/>
        </p:nvSpPr>
        <p:spPr>
          <a:xfrm>
            <a:off x="7157884" y="2937234"/>
            <a:ext cx="476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MAX30102 SENSOR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48F26-3C3E-1DA5-3C6F-A025294365E1}"/>
              </a:ext>
            </a:extLst>
          </p:cNvPr>
          <p:cNvSpPr txBox="1"/>
          <p:nvPr/>
        </p:nvSpPr>
        <p:spPr>
          <a:xfrm>
            <a:off x="1721112" y="631788"/>
            <a:ext cx="8749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MEDICAL SENSORS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E3C3-2D22-CFC9-0C64-F62509A4A242}"/>
              </a:ext>
            </a:extLst>
          </p:cNvPr>
          <p:cNvSpPr txBox="1"/>
          <p:nvPr/>
        </p:nvSpPr>
        <p:spPr>
          <a:xfrm>
            <a:off x="2688600" y="-923330"/>
            <a:ext cx="6814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What Is Sensor 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88BBC0E-0336-4515-B075-C1A7CC73FCDC}"/>
              </a:ext>
            </a:extLst>
          </p:cNvPr>
          <p:cNvSpPr/>
          <p:nvPr/>
        </p:nvSpPr>
        <p:spPr>
          <a:xfrm>
            <a:off x="6207760" y="4206240"/>
            <a:ext cx="116840" cy="1168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20DA6B96-8934-20B6-9515-3BB4F5746C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5530374"/>
                  </p:ext>
                </p:extLst>
              </p:nvPr>
            </p:nvGraphicFramePr>
            <p:xfrm>
              <a:off x="5396613" y="2129515"/>
              <a:ext cx="1398774" cy="45008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98774" cy="4500819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2306864" ay="739292" az="5769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433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20DA6B96-8934-20B6-9515-3BB4F5746C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6613" y="2129515"/>
                <a:ext cx="1398774" cy="4500819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4CCC7A8D-DA14-9873-2734-3C073557754F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BA05E7-DD83-C1EA-96A7-F321241928E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CB56B9-8774-070E-A430-F8B63672EE1D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DDDD6F9-B14F-05AE-677B-449820AE6C28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2B45BE-3BA4-7F15-3F97-7294C54A75FD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C104CE-4131-43EA-881C-16E2A1135165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8546C1-9896-4DE2-6007-28E1C6E56A78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9E4942C-FF5E-48F9-6E96-888E57FDAF8F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D1A9064-7EF1-D2A8-38F9-6FF550ACAE94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835BD9-0862-BBBF-3484-741A38B0C9E4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4B75090-4A35-5DF8-BC5D-E4D3D0EFD84D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56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9BEFF6-0071-B824-859A-B2EDFAB44E8E}"/>
              </a:ext>
            </a:extLst>
          </p:cNvPr>
          <p:cNvSpPr txBox="1"/>
          <p:nvPr/>
        </p:nvSpPr>
        <p:spPr>
          <a:xfrm>
            <a:off x="1721112" y="7626892"/>
            <a:ext cx="8749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MEDICAL SENSORS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6D337-E81A-D06B-049F-1E28A41786FE}"/>
              </a:ext>
            </a:extLst>
          </p:cNvPr>
          <p:cNvSpPr txBox="1"/>
          <p:nvPr/>
        </p:nvSpPr>
        <p:spPr>
          <a:xfrm>
            <a:off x="-4706231" y="3075057"/>
            <a:ext cx="642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MLX90614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CA9868-D442-D4EC-9543-8172F34C669A}"/>
              </a:ext>
            </a:extLst>
          </p:cNvPr>
          <p:cNvSpPr txBox="1"/>
          <p:nvPr/>
        </p:nvSpPr>
        <p:spPr>
          <a:xfrm>
            <a:off x="12909755" y="3075057"/>
            <a:ext cx="6354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MAX30102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60D59-0D11-D6B0-5368-6F3B0E7989C1}"/>
              </a:ext>
            </a:extLst>
          </p:cNvPr>
          <p:cNvSpPr txBox="1"/>
          <p:nvPr/>
        </p:nvSpPr>
        <p:spPr>
          <a:xfrm>
            <a:off x="2825992" y="655023"/>
            <a:ext cx="6540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What Is Sensor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419ED-0405-1C2A-C320-E8C221F85046}"/>
              </a:ext>
            </a:extLst>
          </p:cNvPr>
          <p:cNvSpPr txBox="1"/>
          <p:nvPr/>
        </p:nvSpPr>
        <p:spPr>
          <a:xfrm>
            <a:off x="411908" y="2883349"/>
            <a:ext cx="11589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Sensors are devices that detect changes in physical phenomena and send the information to other electronics.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2C579C-3D8A-CB73-56B9-22169EA02A61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E0505C-0FAC-2974-9E22-B46DD4D6D554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3BB9A1-CAC9-72CF-2B85-1F5766813693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F3529F-67C2-0E85-D54E-444A96894373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276269-E60C-B811-7A5A-35ECFB640FD1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CD0CCF-3751-D99F-A196-50DBDA883FD9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2FD619-D494-788B-61BB-743236A2AD4D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7A6085-9890-EDFF-4869-61FD6FAB565A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DD8CCD7-62B9-F10D-F939-F99BA6F647BA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E999F8-9CB1-255F-FE27-6FAB38913B24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17DE56D-82AC-7B4F-FB3B-7B5D02ACB891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57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07932C-1B97-53D8-11F6-51CCBA67422E}"/>
              </a:ext>
            </a:extLst>
          </p:cNvPr>
          <p:cNvSpPr txBox="1"/>
          <p:nvPr/>
        </p:nvSpPr>
        <p:spPr>
          <a:xfrm>
            <a:off x="891967" y="2690336"/>
            <a:ext cx="10408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latin typeface="Britannic Bold" panose="020B0903060703020204" pitchFamily="34" charset="0"/>
              </a:rPr>
              <a:t>MLX90614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83FAA-3B49-290B-E975-3C7964F5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060857" y="2300090"/>
            <a:ext cx="2528515" cy="3576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5F5803-9D16-B0EA-57B0-DF6FD1009E58}"/>
              </a:ext>
            </a:extLst>
          </p:cNvPr>
          <p:cNvSpPr txBox="1"/>
          <p:nvPr/>
        </p:nvSpPr>
        <p:spPr>
          <a:xfrm>
            <a:off x="-8779774" y="2300090"/>
            <a:ext cx="879132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sense  temperature(Main)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Accuracy: ±0.5°C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Resolution: ±0.2°C</a:t>
            </a:r>
          </a:p>
          <a:p>
            <a:r>
              <a:rPr lang="en-US" sz="320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Distance between object and sensor: 2cm-5cm</a:t>
            </a:r>
            <a:endParaRPr lang="en-US" sz="3200" kern="12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6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839F676F-3791-5699-CE6A-BDDBACA37460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E5BE44-3ECC-A25A-96E0-601023E3D6EE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C69D0D-779C-ACF8-6CA5-C59D5AD57407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8994883-08C3-F96A-DE3C-CE08753DD90E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A6E112-932A-DE1C-C713-2D4DB21604A0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8E470F-CC5C-1BB3-F01A-B4942D8ACBD6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F4F5C0-FE70-F874-EE06-5D5B4658DFA0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2230A9-E074-4188-4470-E7A831217CB1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E045947-5C75-315A-D10A-B78D92B189F9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6DB82D-4814-90B2-CBF1-F3AA5E66DA49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4A00152-4243-0CB6-B33D-6790E1D84379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7932C-1B97-53D8-11F6-51CCBA67422E}"/>
              </a:ext>
            </a:extLst>
          </p:cNvPr>
          <p:cNvSpPr txBox="1"/>
          <p:nvPr/>
        </p:nvSpPr>
        <p:spPr>
          <a:xfrm>
            <a:off x="3194099" y="330595"/>
            <a:ext cx="580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ritannic Bold" panose="020B0903060703020204" pitchFamily="34" charset="0"/>
              </a:rPr>
              <a:t>MLX90614 SENSOR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35C74-2731-F4EA-B9D5-0D36B56D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63276">
            <a:off x="8333660" y="832923"/>
            <a:ext cx="4422655" cy="6254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37B7DC-77B9-E485-87D2-47D25DC4E3E4}"/>
              </a:ext>
            </a:extLst>
          </p:cNvPr>
          <p:cNvSpPr txBox="1"/>
          <p:nvPr/>
        </p:nvSpPr>
        <p:spPr>
          <a:xfrm>
            <a:off x="238371" y="2300090"/>
            <a:ext cx="879132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sense  temperature (spare)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Accuracy: ±0.5°C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1226820" algn="l"/>
              </a:tabLst>
            </a:pPr>
            <a:r>
              <a:rPr lang="en-US" sz="320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Resolution: ±0.2°C</a:t>
            </a:r>
          </a:p>
          <a:p>
            <a:r>
              <a:rPr lang="en-US" sz="320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Distance between object and sensor: 2cm-5cm</a:t>
            </a:r>
            <a:endParaRPr lang="en-US" sz="3200" kern="1200" dirty="0">
              <a:latin typeface="Constantia" panose="020306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2A4B4-19CB-4268-89D6-03E8428A5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78" y="6858000"/>
            <a:ext cx="4848503" cy="2593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98016-5218-849D-01BC-98564CAC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976" y="1857275"/>
            <a:ext cx="3467431" cy="2031531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6F33C5D3-BEFF-D42E-63DC-DEBF87B375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70" y="6981008"/>
            <a:ext cx="5462911" cy="318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6B13B2-7095-34A5-695B-21023380A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412233" y="1741955"/>
            <a:ext cx="4343400" cy="3486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242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D3F0FDD2-CB07-1FFE-4742-EFA7C078B746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F1A7B9-5D32-F752-50AC-536EA3F0DEE9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235E1AD-CA0C-1222-4B65-095C54EA6960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7EE276-B074-F49E-9202-AF2904E41673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C30E2F-8BE9-47BA-176C-F67E1C7EA1DD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3C562-46B7-D750-4E6C-6C3E4B2B429F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1E583F-01D2-455D-5717-295B9E1C3AEF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1E252F-9BBE-6A72-2764-609ED0124471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06BF71-8C38-9994-C043-502230849BA1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054D64-5BB6-A292-DB16-D8D9023F03F3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DC4B66A-F528-DBEC-3B18-0560377F66E5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7932C-1B97-53D8-11F6-51CCBA67422E}"/>
              </a:ext>
            </a:extLst>
          </p:cNvPr>
          <p:cNvSpPr txBox="1"/>
          <p:nvPr/>
        </p:nvSpPr>
        <p:spPr>
          <a:xfrm>
            <a:off x="3194099" y="330595"/>
            <a:ext cx="580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ritannic Bold" panose="020B0903060703020204" pitchFamily="34" charset="0"/>
              </a:rPr>
              <a:t>MLX90614 SENSOR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35C74-2731-F4EA-B9D5-0D36B56D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63276">
            <a:off x="13423675" y="1212357"/>
            <a:ext cx="3409139" cy="4821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2A4B4-19CB-4268-89D6-03E8428A5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78" y="6858000"/>
            <a:ext cx="4848503" cy="2593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98016-5218-849D-01BC-98564CAC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976" y="1857275"/>
            <a:ext cx="3467431" cy="2031531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CC8F46E-75DF-85F9-C26A-7E42E1BDDB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35977"/>
            <a:ext cx="5462911" cy="318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F2E6DA-B7F0-3354-6EF5-8D27C145C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3448" y="2135977"/>
            <a:ext cx="4343400" cy="34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41F350-1B0B-1363-55BE-EF1D9FD51E17}"/>
              </a:ext>
            </a:extLst>
          </p:cNvPr>
          <p:cNvSpPr txBox="1"/>
          <p:nvPr/>
        </p:nvSpPr>
        <p:spPr>
          <a:xfrm>
            <a:off x="333448" y="1257421"/>
            <a:ext cx="5803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Circuit Diagram &amp; Connection</a:t>
            </a:r>
          </a:p>
        </p:txBody>
      </p:sp>
    </p:spTree>
    <p:extLst>
      <p:ext uri="{BB962C8B-B14F-4D97-AF65-F5344CB8AC3E}">
        <p14:creationId xmlns:p14="http://schemas.microsoft.com/office/powerpoint/2010/main" val="162716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8B671EE-AAE7-30E3-CF2C-ACCD055B2256}"/>
              </a:ext>
            </a:extLst>
          </p:cNvPr>
          <p:cNvSpPr/>
          <p:nvPr/>
        </p:nvSpPr>
        <p:spPr>
          <a:xfrm>
            <a:off x="9643441" y="760643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AEB0A-C098-3CAF-F12C-FA929DF7646C}"/>
              </a:ext>
            </a:extLst>
          </p:cNvPr>
          <p:cNvSpPr/>
          <p:nvPr/>
        </p:nvSpPr>
        <p:spPr>
          <a:xfrm>
            <a:off x="9801609" y="571832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781F90-7587-8636-60E4-6C78DA98E564}"/>
              </a:ext>
            </a:extLst>
          </p:cNvPr>
          <p:cNvSpPr/>
          <p:nvPr/>
        </p:nvSpPr>
        <p:spPr>
          <a:xfrm rot="10800000">
            <a:off x="-871" y="679236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75BDD3-2F50-3AE3-08CF-F508204E1801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49F97-8B7A-4704-CAF3-67CE34336A5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EE3BBF-60B3-996A-8E44-B988297D1436}"/>
              </a:ext>
            </a:extLst>
          </p:cNvPr>
          <p:cNvSpPr/>
          <p:nvPr/>
        </p:nvSpPr>
        <p:spPr>
          <a:xfrm>
            <a:off x="1302105" y="632016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52A075-00F7-3027-23CC-1FD25DC6DB46}"/>
              </a:ext>
            </a:extLst>
          </p:cNvPr>
          <p:cNvSpPr/>
          <p:nvPr/>
        </p:nvSpPr>
        <p:spPr>
          <a:xfrm>
            <a:off x="6206572" y="6320165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8D496A-F36E-18B3-80EC-D9528200789A}"/>
              </a:ext>
            </a:extLst>
          </p:cNvPr>
          <p:cNvSpPr/>
          <p:nvPr/>
        </p:nvSpPr>
        <p:spPr>
          <a:xfrm>
            <a:off x="12056564" y="659544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5D623E-5C6D-FA49-A7A3-557EB9E599BB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67E2491C-FB7F-2B87-6258-98639694FCFD}"/>
              </a:ext>
            </a:extLst>
          </p:cNvPr>
          <p:cNvSpPr/>
          <p:nvPr/>
        </p:nvSpPr>
        <p:spPr>
          <a:xfrm>
            <a:off x="9350909" y="6347817"/>
            <a:ext cx="101150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: Rounded Corners 444">
            <a:extLst>
              <a:ext uri="{FF2B5EF4-FFF2-40B4-BE49-F238E27FC236}">
                <a16:creationId xmlns:a16="http://schemas.microsoft.com/office/drawing/2014/main" id="{3AC2A64C-971D-7055-D6ED-8C89CEAD4EC2}"/>
              </a:ext>
            </a:extLst>
          </p:cNvPr>
          <p:cNvSpPr/>
          <p:nvPr/>
        </p:nvSpPr>
        <p:spPr>
          <a:xfrm>
            <a:off x="7307600" y="6374423"/>
            <a:ext cx="103812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8DAD4D8C-88AD-1283-DF78-F1CB3F7CAEE8}"/>
              </a:ext>
            </a:extLst>
          </p:cNvPr>
          <p:cNvSpPr/>
          <p:nvPr/>
        </p:nvSpPr>
        <p:spPr>
          <a:xfrm>
            <a:off x="1585002" y="918811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id="{10C40DE8-EC10-B2E7-F796-4541E5C8711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D17385A0-28BD-6C86-BC9F-0D8EF0E51B26}"/>
              </a:ext>
            </a:extLst>
          </p:cNvPr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Need for nursing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8F7680D-A4F1-7856-BCB3-20AE2B44F3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8795722"/>
              </p:ext>
            </p:extLst>
          </p:nvPr>
        </p:nvGraphicFramePr>
        <p:xfrm>
          <a:off x="381985" y="1050091"/>
          <a:ext cx="11269859" cy="5102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6" name="TextBox 445">
            <a:extLst>
              <a:ext uri="{FF2B5EF4-FFF2-40B4-BE49-F238E27FC236}">
                <a16:creationId xmlns:a16="http://schemas.microsoft.com/office/drawing/2014/main" id="{C35BD982-2B37-4E3D-B8A1-074F36BEEA3E}"/>
              </a:ext>
            </a:extLst>
          </p:cNvPr>
          <p:cNvSpPr txBox="1"/>
          <p:nvPr/>
        </p:nvSpPr>
        <p:spPr>
          <a:xfrm>
            <a:off x="3788223" y="-743183"/>
            <a:ext cx="48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IDEAS &amp; SURVEY</a:t>
            </a:r>
          </a:p>
        </p:txBody>
      </p:sp>
    </p:spTree>
    <p:extLst>
      <p:ext uri="{BB962C8B-B14F-4D97-AF65-F5344CB8AC3E}">
        <p14:creationId xmlns:p14="http://schemas.microsoft.com/office/powerpoint/2010/main" val="101373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Graphic spid="8" grpId="0">
        <p:bldSub>
          <a:bldChart bld="series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E461193B-C158-3940-84C3-D742550E9E89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9FA860-B984-0610-1506-3CE0A7E72C4C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B670DD-F049-DD92-B2E5-2C69F8EE8B20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11D48AE-CF9A-A093-0ED2-C8A318A45453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94C0DA-67D7-66FE-1CFB-644C08E7F0A9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8018EB-7FEE-2683-C79A-03C2CAEFB42C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1FCD4C7-552F-8087-60A8-9D3679124837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994C93-3842-F15A-1369-2043F95A2DE4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C515F3-BDC8-D3D5-D7E1-F0C071A3AB76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B0BD05-67F3-E04E-7A0B-9382A38EB517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7932C-1B97-53D8-11F6-51CCBA67422E}"/>
              </a:ext>
            </a:extLst>
          </p:cNvPr>
          <p:cNvSpPr txBox="1"/>
          <p:nvPr/>
        </p:nvSpPr>
        <p:spPr>
          <a:xfrm>
            <a:off x="3194099" y="330595"/>
            <a:ext cx="580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ritannic Bold" panose="020B0903060703020204" pitchFamily="34" charset="0"/>
              </a:rPr>
              <a:t>MAX30102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A918A-D49F-B56F-FA53-605CA27DD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060857" y="2300090"/>
            <a:ext cx="2528515" cy="3576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82767-60F9-1BE5-52E7-7EE9FD974CDD}"/>
              </a:ext>
            </a:extLst>
          </p:cNvPr>
          <p:cNvSpPr txBox="1"/>
          <p:nvPr/>
        </p:nvSpPr>
        <p:spPr>
          <a:xfrm>
            <a:off x="447976" y="2102795"/>
            <a:ext cx="3227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SENSING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FC4C7-5611-5DDE-9690-00C53B74B933}"/>
              </a:ext>
            </a:extLst>
          </p:cNvPr>
          <p:cNvSpPr/>
          <p:nvPr/>
        </p:nvSpPr>
        <p:spPr>
          <a:xfrm>
            <a:off x="456746" y="2904920"/>
            <a:ext cx="63633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dobe Hebrew" panose="02040503050201020203" pitchFamily="18" charset="-79"/>
                <a:cs typeface="Adobe Hebrew" panose="02040503050201020203" pitchFamily="18" charset="-79"/>
              </a:rPr>
              <a:t>SPO2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dobe Hebrew" panose="02040503050201020203" pitchFamily="18" charset="-79"/>
                <a:cs typeface="Adobe Hebrew" panose="02040503050201020203" pitchFamily="18" charset="-79"/>
              </a:rPr>
              <a:t>Heart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dobe Hebrew" panose="02040503050201020203" pitchFamily="18" charset="-79"/>
                <a:cs typeface="Adobe Hebrew" panose="02040503050201020203" pitchFamily="18" charset="-79"/>
              </a:rPr>
              <a:t>Reading Temperature (Main)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CF45D-6C1D-4F0A-3FFB-4D0B50B1E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67" y="4129430"/>
            <a:ext cx="4848503" cy="2593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4F05A-CD7F-C35D-EBF4-740070C23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89" y="1969987"/>
            <a:ext cx="3467431" cy="2031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DDDE1D-DD07-3327-A74F-898100E42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1485" y="2630906"/>
            <a:ext cx="4677628" cy="2914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A7237-DD98-FD5A-8F3F-EE221D5FF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25" y="6858000"/>
            <a:ext cx="5707875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4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32649D5-F455-BA59-0F75-72656EA57881}"/>
              </a:ext>
            </a:extLst>
          </p:cNvPr>
          <p:cNvSpPr/>
          <p:nvPr/>
        </p:nvSpPr>
        <p:spPr>
          <a:xfrm>
            <a:off x="581331" y="4694189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879D40-E10B-F14D-5EDF-0E8671E830E6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27B6183-9B57-7D84-FA5E-5DB9AE5DE11E}"/>
              </a:ext>
            </a:extLst>
          </p:cNvPr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0C24453-9E5C-497A-1082-73CE4407B548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BC60AC-9D99-CAB7-AF74-B77CC723F3F2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EC6A83-DF77-46E1-57E6-66B389FB6432}"/>
              </a:ext>
            </a:extLst>
          </p:cNvPr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1DEE38-9CF9-EDF3-F672-AFAF043A7B81}"/>
              </a:ext>
            </a:extLst>
          </p:cNvPr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35A55C2-DBB2-903F-1357-540EEA86AEF4}"/>
              </a:ext>
            </a:extLst>
          </p:cNvPr>
          <p:cNvSpPr/>
          <p:nvPr/>
        </p:nvSpPr>
        <p:spPr>
          <a:xfrm>
            <a:off x="12066089" y="11397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A96DBC6-5F06-D60A-2A5C-CAE181FE7983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057EFE-DF2C-E55B-9A47-51662FE883E0}"/>
              </a:ext>
            </a:extLst>
          </p:cNvPr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5C73DCB-7E4D-1C39-6923-FA5F0B709A04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7932C-1B97-53D8-11F6-51CCBA67422E}"/>
              </a:ext>
            </a:extLst>
          </p:cNvPr>
          <p:cNvSpPr txBox="1"/>
          <p:nvPr/>
        </p:nvSpPr>
        <p:spPr>
          <a:xfrm>
            <a:off x="3194099" y="330595"/>
            <a:ext cx="580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ritannic Bold" panose="020B0903060703020204" pitchFamily="34" charset="0"/>
              </a:rPr>
              <a:t>MAX30102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49E00-94B8-42AD-7C01-150DC461B9E8}"/>
              </a:ext>
            </a:extLst>
          </p:cNvPr>
          <p:cNvSpPr txBox="1"/>
          <p:nvPr/>
        </p:nvSpPr>
        <p:spPr>
          <a:xfrm>
            <a:off x="333448" y="1257421"/>
            <a:ext cx="5803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Circuit Diagram &amp; Connection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932F5-0FAE-D869-B05E-13408B70A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8" y="2686169"/>
            <a:ext cx="4677628" cy="2914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CC21A2-193C-7C8D-EDB7-B46206A2D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25" y="2156041"/>
            <a:ext cx="5707875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70CC706-17A7-8FC0-7720-82EF8F9704A5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D442BE-AB2D-6A90-4205-109572D2E2E6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0B8EEC-B29C-CC1B-E79A-8E49FA9B54B1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C3FDF0-B217-D445-66A3-A2AAA7A3AE8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64F97C-16F6-F692-F58C-679E42762301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49163A-6CBB-0E10-E745-3D1D80FE5371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DE33FC-BA52-A75C-4FA5-EDF8572B30B2}"/>
              </a:ext>
            </a:extLst>
          </p:cNvPr>
          <p:cNvSpPr/>
          <p:nvPr/>
        </p:nvSpPr>
        <p:spPr>
          <a:xfrm>
            <a:off x="9364574" y="797505"/>
            <a:ext cx="567595" cy="4872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DC6DAF-BE3D-BFF3-759E-23B58AF27CDD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46466D-7434-C0B4-E261-51D5C27BB79F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A228F8-A06B-8CB9-B35D-94BD3F0C7E1A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7F9FBF6-870C-9CC5-017A-725042C1C190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7932C-1B97-53D8-11F6-51CCBA67422E}"/>
              </a:ext>
            </a:extLst>
          </p:cNvPr>
          <p:cNvSpPr txBox="1"/>
          <p:nvPr/>
        </p:nvSpPr>
        <p:spPr>
          <a:xfrm>
            <a:off x="3194099" y="-33492"/>
            <a:ext cx="580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ritannic Bold" panose="020B0903060703020204" pitchFamily="34" charset="0"/>
              </a:rPr>
              <a:t>MAX30102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49E00-94B8-42AD-7C01-150DC461B9E8}"/>
              </a:ext>
            </a:extLst>
          </p:cNvPr>
          <p:cNvSpPr txBox="1"/>
          <p:nvPr/>
        </p:nvSpPr>
        <p:spPr>
          <a:xfrm>
            <a:off x="4052921" y="700014"/>
            <a:ext cx="4086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ritannic Bold" panose="020B0903060703020204" pitchFamily="34" charset="0"/>
              </a:rPr>
              <a:t>Reading In Real - Life</a:t>
            </a:r>
          </a:p>
        </p:txBody>
      </p:sp>
      <p:pic>
        <p:nvPicPr>
          <p:cNvPr id="4" name="2vi">
            <a:hlinkClick r:id="" action="ppaction://media"/>
            <a:extLst>
              <a:ext uri="{FF2B5EF4-FFF2-40B4-BE49-F238E27FC236}">
                <a16:creationId xmlns:a16="http://schemas.microsoft.com/office/drawing/2014/main" id="{BC153521-065E-AB16-7C65-A673894E4E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3447" y="1284789"/>
            <a:ext cx="3352800" cy="4769640"/>
          </a:xfrm>
          <a:prstGeom prst="rect">
            <a:avLst/>
          </a:prstGeom>
        </p:spPr>
      </p:pic>
      <p:pic>
        <p:nvPicPr>
          <p:cNvPr id="5" name="WhatsApp Video 2023-01-21 at 00.07.01">
            <a:hlinkClick r:id="" action="ppaction://media"/>
            <a:extLst>
              <a:ext uri="{FF2B5EF4-FFF2-40B4-BE49-F238E27FC236}">
                <a16:creationId xmlns:a16="http://schemas.microsoft.com/office/drawing/2014/main" id="{BC9C09EF-D146-2EDE-512F-CB6C982E3D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5753" y="1284789"/>
            <a:ext cx="3352800" cy="4769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098ED0-D0CF-CD63-A70B-9AB97C198969}"/>
              </a:ext>
            </a:extLst>
          </p:cNvPr>
          <p:cNvSpPr txBox="1"/>
          <p:nvPr/>
        </p:nvSpPr>
        <p:spPr>
          <a:xfrm>
            <a:off x="1478881" y="6082214"/>
            <a:ext cx="1061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SP02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394A4-0FA0-9E33-F962-AC51EA3DE0A8}"/>
              </a:ext>
            </a:extLst>
          </p:cNvPr>
          <p:cNvSpPr txBox="1"/>
          <p:nvPr/>
        </p:nvSpPr>
        <p:spPr>
          <a:xfrm>
            <a:off x="9255004" y="6082214"/>
            <a:ext cx="1854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Heartbeat</a:t>
            </a:r>
          </a:p>
        </p:txBody>
      </p:sp>
    </p:spTree>
    <p:extLst>
      <p:ext uri="{BB962C8B-B14F-4D97-AF65-F5344CB8AC3E}">
        <p14:creationId xmlns:p14="http://schemas.microsoft.com/office/powerpoint/2010/main" val="45881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9D77D2-21C7-E380-01E5-FF597443DCEB}"/>
              </a:ext>
            </a:extLst>
          </p:cNvPr>
          <p:cNvSpPr txBox="1"/>
          <p:nvPr/>
        </p:nvSpPr>
        <p:spPr>
          <a:xfrm>
            <a:off x="4718245" y="3136612"/>
            <a:ext cx="2755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FATMA ALI</a:t>
            </a:r>
          </a:p>
        </p:txBody>
      </p:sp>
    </p:spTree>
    <p:extLst>
      <p:ext uri="{BB962C8B-B14F-4D97-AF65-F5344CB8AC3E}">
        <p14:creationId xmlns:p14="http://schemas.microsoft.com/office/powerpoint/2010/main" val="634359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07A35D6-91D2-A278-B694-89498071FB66}"/>
              </a:ext>
            </a:extLst>
          </p:cNvPr>
          <p:cNvSpPr txBox="1"/>
          <p:nvPr/>
        </p:nvSpPr>
        <p:spPr>
          <a:xfrm>
            <a:off x="1330304" y="2613392"/>
            <a:ext cx="95313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latin typeface="Arial Black" panose="020B0A04020102020204" pitchFamily="34" charset="0"/>
              </a:rPr>
              <a:t>Medical Box</a:t>
            </a:r>
          </a:p>
        </p:txBody>
      </p:sp>
    </p:spTree>
    <p:extLst>
      <p:ext uri="{BB962C8B-B14F-4D97-AF65-F5344CB8AC3E}">
        <p14:creationId xmlns:p14="http://schemas.microsoft.com/office/powerpoint/2010/main" val="247028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5CDCAF64-40A3-E2BE-56D5-44075C8D1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32"/>
            <a:ext cx="3010161" cy="5258256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6D50A93B-8E83-FFB4-33D7-38F41606A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2634"/>
            <a:ext cx="4610500" cy="541067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DE06B7C-DE0C-DA11-BBC8-1A4067E30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797" y="229620"/>
            <a:ext cx="4221846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59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D14E7BF-1D05-9CBB-E1BC-83186A09855E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9AD7A6-1BAB-CF6C-A9B3-81136700DA04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0C3470-2BFD-A3C6-A67A-6EBD4835F884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EAD825A-E419-3A2F-F931-E3C1186092F6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EF5AEF-2C90-81B4-7FF1-F99AA77C3113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F679E0-811A-237C-5382-0FC3DFFBDBA5}"/>
              </a:ext>
            </a:extLst>
          </p:cNvPr>
          <p:cNvSpPr/>
          <p:nvPr/>
        </p:nvSpPr>
        <p:spPr>
          <a:xfrm>
            <a:off x="9364574" y="797505"/>
            <a:ext cx="567595" cy="4872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5582FC4-ED15-F35C-0E24-5877A9DCCD95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2B2A61A-7481-6DA2-6805-A8362039806B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82478E-565E-57FA-E610-5B1CED4EBAE4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3307B2-67A7-BC1B-D876-D744A14FAA10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3E9FEF-F22C-56CD-80DD-47C3131C6588}"/>
              </a:ext>
            </a:extLst>
          </p:cNvPr>
          <p:cNvSpPr txBox="1"/>
          <p:nvPr/>
        </p:nvSpPr>
        <p:spPr>
          <a:xfrm>
            <a:off x="4017952" y="454854"/>
            <a:ext cx="4156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</a:rPr>
              <a:t>Medical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-3246792" y="2921168"/>
            <a:ext cx="319234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12170126" y="2921167"/>
            <a:ext cx="3805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A04020102020204" pitchFamily="34" charset="0"/>
              </a:rPr>
              <a:t>MOTION</a:t>
            </a:r>
            <a:endParaRPr lang="en-US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BFC7E-D0D6-446E-B021-9241EE603463}"/>
              </a:ext>
            </a:extLst>
          </p:cNvPr>
          <p:cNvSpPr txBox="1"/>
          <p:nvPr/>
        </p:nvSpPr>
        <p:spPr>
          <a:xfrm>
            <a:off x="2742739" y="2918528"/>
            <a:ext cx="9377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Arial Black" panose="020B0A04020102020204" pitchFamily="34" charset="0"/>
              </a:rPr>
              <a:t>1. The robot reminds patients of medication appointments using LED, an illuminated medicine box and a buzzer.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E4BADF-6600-4FAC-A989-79846F52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8" y="1276588"/>
            <a:ext cx="2792897" cy="556212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E74C69DE-25D7-3D22-AD57-B13ADADED5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6844749"/>
                  </p:ext>
                </p:extLst>
              </p:nvPr>
            </p:nvGraphicFramePr>
            <p:xfrm>
              <a:off x="13040225" y="137528"/>
              <a:ext cx="1879491" cy="58642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79491" cy="5864276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536540" ay="537632" az="8424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2361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E74C69DE-25D7-3D22-AD57-B13ADADED5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40225" y="137528"/>
                <a:ext cx="1879491" cy="58642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015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8DF236ED-E85D-6505-421C-9384B620B26F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EB730E-0831-B4D8-B57B-1C92C5A516B1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1CBB3EA-EC1D-FDE8-CCB9-FD5C8F63E584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96F3673-906C-5DEB-446E-E082C19370EF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8A50F2-A0D8-2E42-DD62-978E04B93A55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DFA0CF-7A04-8C7C-DF55-ED6804A88E9E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B0EB00-02AF-D39F-7465-6A9FF5606917}"/>
              </a:ext>
            </a:extLst>
          </p:cNvPr>
          <p:cNvSpPr/>
          <p:nvPr/>
        </p:nvSpPr>
        <p:spPr>
          <a:xfrm>
            <a:off x="9364574" y="797505"/>
            <a:ext cx="567595" cy="4872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C6FFC7-F487-8E9D-3A39-D1514A59047A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E38718-4FAF-0E39-D40A-2097D2C71225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4B5F19-29D4-BE20-C9E2-16FDE1055920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C6CB79-D08E-49BD-B1B7-2DD2CD5048A7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AAB0BD-AE3E-CD5A-02D6-B8EA8CF4EE7F}"/>
              </a:ext>
            </a:extLst>
          </p:cNvPr>
          <p:cNvSpPr txBox="1"/>
          <p:nvPr/>
        </p:nvSpPr>
        <p:spPr>
          <a:xfrm>
            <a:off x="9255004" y="6082214"/>
            <a:ext cx="1854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Heartbeat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0A5ADA-B9A5-4AF7-9000-3D2033C5C32B}"/>
              </a:ext>
            </a:extLst>
          </p:cNvPr>
          <p:cNvSpPr txBox="1"/>
          <p:nvPr/>
        </p:nvSpPr>
        <p:spPr>
          <a:xfrm>
            <a:off x="219970" y="4062388"/>
            <a:ext cx="9415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Arial Black" panose="020B0A04020102020204" pitchFamily="34" charset="0"/>
              </a:rPr>
              <a:t>3. The medicine box is divided into 3 sections for different medication schedules and the robot uses an IR sensor to indicate which section to open.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-3246792" y="2921168"/>
            <a:ext cx="319234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12170126" y="2921167"/>
            <a:ext cx="3805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A04020102020204" pitchFamily="34" charset="0"/>
              </a:rPr>
              <a:t>MOTION</a:t>
            </a:r>
            <a:endParaRPr lang="en-US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61F78-7F01-4755-B86C-207C33F11363}"/>
              </a:ext>
            </a:extLst>
          </p:cNvPr>
          <p:cNvSpPr txBox="1"/>
          <p:nvPr/>
        </p:nvSpPr>
        <p:spPr>
          <a:xfrm>
            <a:off x="258071" y="2567224"/>
            <a:ext cx="93772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0" i="0" dirty="0">
                <a:effectLst/>
                <a:latin typeface="Arial Black" panose="020B0A04020102020204" pitchFamily="34" charset="0"/>
              </a:rPr>
              <a:t>2. The motion of robot while carrying the medical box from its base to its destination (patient).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CD3130-87A2-44F7-B645-494A3DAF0704}"/>
              </a:ext>
            </a:extLst>
          </p:cNvPr>
          <p:cNvSpPr txBox="1"/>
          <p:nvPr/>
        </p:nvSpPr>
        <p:spPr>
          <a:xfrm>
            <a:off x="4017952" y="454854"/>
            <a:ext cx="4156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</a:rPr>
              <a:t>Medical Box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52074609-FE15-1D6D-1AED-F881FB921B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4882822"/>
                  </p:ext>
                </p:extLst>
              </p:nvPr>
            </p:nvGraphicFramePr>
            <p:xfrm>
              <a:off x="9179428" y="0"/>
              <a:ext cx="2792602" cy="84129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92602" cy="8412934"/>
                    </a:xfrm>
                    <a:prstGeom prst="rect">
                      <a:avLst/>
                    </a:prstGeom>
                  </am3d:spPr>
                  <am3d:camera>
                    <am3d:pos x="0" y="0" z="5146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" d="1000000"/>
                    <am3d:preTrans dx="2280398" dy="-4462183" dz="-423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2765313" ay="-2723214" az="-21888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398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52074609-FE15-1D6D-1AED-F881FB921B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9428" y="0"/>
                <a:ext cx="2792602" cy="84129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489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F44B0238-7B00-214C-A08F-BE03B69F361E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354B32-C484-CCE1-C02A-DCF1C3B64E6A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02AD74-D6A6-19DA-BBAF-B6802CB46942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E6994F-D0F1-22F9-9E2B-B9E1FDD8E84B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19298E-6664-726A-0694-EFBF987BF553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835577-326A-1AB5-FF17-ECA4AABBE44E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CF2C77-40B4-C2EA-3BB5-9B2324A5DA16}"/>
              </a:ext>
            </a:extLst>
          </p:cNvPr>
          <p:cNvSpPr/>
          <p:nvPr/>
        </p:nvSpPr>
        <p:spPr>
          <a:xfrm>
            <a:off x="9364574" y="797505"/>
            <a:ext cx="567595" cy="4872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22043B-8CFA-EF37-C3CB-F306CD456289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57D16F9-8556-12C3-3B01-98A2245F5F90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55AF389-641A-40C5-2DE2-3982D948DAC8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95DF9F-B0D7-01F2-79FD-8757F73105F7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08D-C4DD-1246-F7B1-35948CFBC212}"/>
              </a:ext>
            </a:extLst>
          </p:cNvPr>
          <p:cNvSpPr txBox="1"/>
          <p:nvPr/>
        </p:nvSpPr>
        <p:spPr>
          <a:xfrm>
            <a:off x="337306" y="1152661"/>
            <a:ext cx="27852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ritannic Bold" panose="020B0903060703020204" pitchFamily="34" charset="0"/>
                <a:ea typeface="Artifakt Element Black" panose="020B0A03050000020004" pitchFamily="34" charset="0"/>
                <a:cs typeface="Arial" panose="020B0604020202020204" pitchFamily="34" charset="0"/>
              </a:rPr>
              <a:t>4. IR SENSOR 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D1A70-619B-1B9C-5BCD-FFED2C697B8D}"/>
              </a:ext>
            </a:extLst>
          </p:cNvPr>
          <p:cNvSpPr/>
          <p:nvPr/>
        </p:nvSpPr>
        <p:spPr>
          <a:xfrm>
            <a:off x="337306" y="2003731"/>
            <a:ext cx="90352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We using IR because its cheep and This box will be self open from patient.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3E9FEF-F22C-56CD-80DD-47C3131C6588}"/>
              </a:ext>
            </a:extLst>
          </p:cNvPr>
          <p:cNvSpPr txBox="1"/>
          <p:nvPr/>
        </p:nvSpPr>
        <p:spPr>
          <a:xfrm>
            <a:off x="4017952" y="383220"/>
            <a:ext cx="4156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</a:rPr>
              <a:t>Medical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-3246792" y="2921168"/>
            <a:ext cx="319234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12170126" y="2921167"/>
            <a:ext cx="3805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A04020102020204" pitchFamily="34" charset="0"/>
              </a:rPr>
              <a:t>MOTION</a:t>
            </a:r>
            <a:endParaRPr lang="en-US" sz="6000" dirty="0"/>
          </a:p>
        </p:txBody>
      </p:sp>
      <p:pic>
        <p:nvPicPr>
          <p:cNvPr id="2" name="fa">
            <a:hlinkClick r:id="" action="ppaction://media"/>
            <a:extLst>
              <a:ext uri="{FF2B5EF4-FFF2-40B4-BE49-F238E27FC236}">
                <a16:creationId xmlns:a16="http://schemas.microsoft.com/office/drawing/2014/main" id="{5BAD5A20-EC12-BF18-2CA7-AA57C76DA7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6673" y="2921167"/>
            <a:ext cx="5126048" cy="3352800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897A410B-91F3-633F-6B17-C677A43C4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9" y="2839027"/>
            <a:ext cx="4534293" cy="38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1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9D77D2-21C7-E380-01E5-FF597443DCEB}"/>
              </a:ext>
            </a:extLst>
          </p:cNvPr>
          <p:cNvSpPr txBox="1"/>
          <p:nvPr/>
        </p:nvSpPr>
        <p:spPr>
          <a:xfrm>
            <a:off x="4278336" y="3136612"/>
            <a:ext cx="3635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IBRAHIM ALAA</a:t>
            </a:r>
          </a:p>
        </p:txBody>
      </p:sp>
    </p:spTree>
    <p:extLst>
      <p:ext uri="{BB962C8B-B14F-4D97-AF65-F5344CB8AC3E}">
        <p14:creationId xmlns:p14="http://schemas.microsoft.com/office/powerpoint/2010/main" val="420546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8B671EE-AAE7-30E3-CF2C-ACCD055B2256}"/>
              </a:ext>
            </a:extLst>
          </p:cNvPr>
          <p:cNvSpPr/>
          <p:nvPr/>
        </p:nvSpPr>
        <p:spPr>
          <a:xfrm>
            <a:off x="9643441" y="760643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AEB0A-C098-3CAF-F12C-FA929DF7646C}"/>
              </a:ext>
            </a:extLst>
          </p:cNvPr>
          <p:cNvSpPr/>
          <p:nvPr/>
        </p:nvSpPr>
        <p:spPr>
          <a:xfrm>
            <a:off x="9801609" y="571832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781F90-7587-8636-60E4-6C78DA98E564}"/>
              </a:ext>
            </a:extLst>
          </p:cNvPr>
          <p:cNvSpPr/>
          <p:nvPr/>
        </p:nvSpPr>
        <p:spPr>
          <a:xfrm rot="10800000">
            <a:off x="-871" y="679236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75BDD3-2F50-3AE3-08CF-F508204E1801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49F97-8B7A-4704-CAF3-67CE34336A5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EE3BBF-60B3-996A-8E44-B988297D1436}"/>
              </a:ext>
            </a:extLst>
          </p:cNvPr>
          <p:cNvSpPr/>
          <p:nvPr/>
        </p:nvSpPr>
        <p:spPr>
          <a:xfrm>
            <a:off x="1302105" y="632016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52A075-00F7-3027-23CC-1FD25DC6DB46}"/>
              </a:ext>
            </a:extLst>
          </p:cNvPr>
          <p:cNvSpPr/>
          <p:nvPr/>
        </p:nvSpPr>
        <p:spPr>
          <a:xfrm>
            <a:off x="6206572" y="6320165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8D496A-F36E-18B3-80EC-D9528200789A}"/>
              </a:ext>
            </a:extLst>
          </p:cNvPr>
          <p:cNvSpPr/>
          <p:nvPr/>
        </p:nvSpPr>
        <p:spPr>
          <a:xfrm>
            <a:off x="12056564" y="659544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5D623E-5C6D-FA49-A7A3-557EB9E599BB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67E2491C-FB7F-2B87-6258-98639694FCFD}"/>
              </a:ext>
            </a:extLst>
          </p:cNvPr>
          <p:cNvSpPr/>
          <p:nvPr/>
        </p:nvSpPr>
        <p:spPr>
          <a:xfrm>
            <a:off x="9350909" y="6347817"/>
            <a:ext cx="101150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: Rounded Corners 444">
            <a:extLst>
              <a:ext uri="{FF2B5EF4-FFF2-40B4-BE49-F238E27FC236}">
                <a16:creationId xmlns:a16="http://schemas.microsoft.com/office/drawing/2014/main" id="{3AC2A64C-971D-7055-D6ED-8C89CEAD4EC2}"/>
              </a:ext>
            </a:extLst>
          </p:cNvPr>
          <p:cNvSpPr/>
          <p:nvPr/>
        </p:nvSpPr>
        <p:spPr>
          <a:xfrm>
            <a:off x="7307600" y="6374423"/>
            <a:ext cx="103812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8DAD4D8C-88AD-1283-DF78-F1CB3F7CAEE8}"/>
              </a:ext>
            </a:extLst>
          </p:cNvPr>
          <p:cNvSpPr/>
          <p:nvPr/>
        </p:nvSpPr>
        <p:spPr>
          <a:xfrm>
            <a:off x="1585002" y="918811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id="{10C40DE8-EC10-B2E7-F796-4541E5C8711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D17385A0-28BD-6C86-BC9F-0D8EF0E51B26}"/>
              </a:ext>
            </a:extLst>
          </p:cNvPr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IDEAS &amp; SURVEY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ACA8AA-2AC9-1981-BE59-5959D91B4B61}"/>
              </a:ext>
            </a:extLst>
          </p:cNvPr>
          <p:cNvSpPr/>
          <p:nvPr/>
        </p:nvSpPr>
        <p:spPr>
          <a:xfrm>
            <a:off x="3797754" y="1305048"/>
            <a:ext cx="983322" cy="4574623"/>
          </a:xfrm>
          <a:prstGeom prst="roundRect">
            <a:avLst/>
          </a:prstGeom>
          <a:blipFill>
            <a:blip r:embed="rId2"/>
            <a:stretch>
              <a:fillRect l="-115829" r="-3541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411CA1-AB9A-3C96-5A14-2099B3834B54}"/>
              </a:ext>
            </a:extLst>
          </p:cNvPr>
          <p:cNvSpPr/>
          <p:nvPr/>
        </p:nvSpPr>
        <p:spPr>
          <a:xfrm>
            <a:off x="4032468" y="5080451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5DD74-1171-8ED4-869C-AFB9C79A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00" y="5171916"/>
            <a:ext cx="386101" cy="386101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113798D-E2DF-EE55-5047-625595C31890}"/>
              </a:ext>
            </a:extLst>
          </p:cNvPr>
          <p:cNvSpPr/>
          <p:nvPr/>
        </p:nvSpPr>
        <p:spPr>
          <a:xfrm>
            <a:off x="7279834" y="1305048"/>
            <a:ext cx="983322" cy="4574623"/>
          </a:xfrm>
          <a:prstGeom prst="roundRect">
            <a:avLst/>
          </a:prstGeom>
          <a:blipFill>
            <a:blip r:embed="rId4"/>
            <a:stretch>
              <a:fillRect l="-351910" t="-1" r="-118294" b="-18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EBCCEFC-8353-B815-E5C2-70A8D7974123}"/>
              </a:ext>
            </a:extLst>
          </p:cNvPr>
          <p:cNvSpPr/>
          <p:nvPr/>
        </p:nvSpPr>
        <p:spPr>
          <a:xfrm>
            <a:off x="7514548" y="5080451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FAE4CE-9620-C2EB-0E29-99BF6334E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889" y="5166194"/>
            <a:ext cx="397543" cy="397543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C533B5B-D113-6E96-84A4-E4BE4271FB35}"/>
              </a:ext>
            </a:extLst>
          </p:cNvPr>
          <p:cNvSpPr/>
          <p:nvPr/>
        </p:nvSpPr>
        <p:spPr>
          <a:xfrm>
            <a:off x="6094948" y="1305048"/>
            <a:ext cx="983322" cy="4574623"/>
          </a:xfrm>
          <a:prstGeom prst="roundRect">
            <a:avLst/>
          </a:prstGeom>
          <a:blipFill>
            <a:blip r:embed="rId6"/>
            <a:stretch>
              <a:fillRect l="-235659" t="-1244" r="-2414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33E2B6-14FC-3470-FE92-4A92BFC78885}"/>
              </a:ext>
            </a:extLst>
          </p:cNvPr>
          <p:cNvSpPr/>
          <p:nvPr/>
        </p:nvSpPr>
        <p:spPr>
          <a:xfrm>
            <a:off x="6329662" y="5080451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9E3B7-4D51-2FB3-5074-F26D9D695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15" y="5180165"/>
            <a:ext cx="384183" cy="38418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D555326-36B7-6487-ADAF-9CE60C84D44D}"/>
              </a:ext>
            </a:extLst>
          </p:cNvPr>
          <p:cNvSpPr/>
          <p:nvPr/>
        </p:nvSpPr>
        <p:spPr>
          <a:xfrm>
            <a:off x="4946351" y="1305048"/>
            <a:ext cx="983322" cy="4574623"/>
          </a:xfrm>
          <a:prstGeom prst="roundRect">
            <a:avLst/>
          </a:prstGeom>
          <a:blipFill>
            <a:blip r:embed="rId8"/>
            <a:stretch>
              <a:fillRect l="-125838" t="-1466" r="-351226" b="2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0BCEA4B-7604-0D01-9FCD-FCBB0AF30791}"/>
              </a:ext>
            </a:extLst>
          </p:cNvPr>
          <p:cNvSpPr/>
          <p:nvPr/>
        </p:nvSpPr>
        <p:spPr>
          <a:xfrm>
            <a:off x="5181065" y="5080451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7" name="Picture 456">
            <a:extLst>
              <a:ext uri="{FF2B5EF4-FFF2-40B4-BE49-F238E27FC236}">
                <a16:creationId xmlns:a16="http://schemas.microsoft.com/office/drawing/2014/main" id="{C611A563-E899-A86A-A054-5F5E60234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97" y="5180165"/>
            <a:ext cx="379845" cy="3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7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2903654" y="2927684"/>
            <a:ext cx="319234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6096000" y="2921168"/>
            <a:ext cx="3805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A04020102020204" pitchFamily="34" charset="0"/>
              </a:rPr>
              <a:t>MOTION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4842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3951404" y="254168"/>
            <a:ext cx="233509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6096000" y="254168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MOTION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F5650-5AF6-2417-B0E8-9AFE9E5F4AB2}"/>
              </a:ext>
            </a:extLst>
          </p:cNvPr>
          <p:cNvSpPr txBox="1"/>
          <p:nvPr/>
        </p:nvSpPr>
        <p:spPr>
          <a:xfrm>
            <a:off x="5024284" y="3428999"/>
            <a:ext cx="28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ELECTRICAL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AF968-DDC4-3E26-46A3-B28FDE9AC639}"/>
              </a:ext>
            </a:extLst>
          </p:cNvPr>
          <p:cNvSpPr txBox="1"/>
          <p:nvPr/>
        </p:nvSpPr>
        <p:spPr>
          <a:xfrm>
            <a:off x="745506" y="3428999"/>
            <a:ext cx="303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MECHANICAL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9024202" y="3428999"/>
            <a:ext cx="256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SOFTWARE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571F376-FFF6-D7D7-95CE-16C3576F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90045">
            <a:off x="13966538" y="2493346"/>
            <a:ext cx="2394526" cy="23945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92B2C37-5491-72C5-4BAB-4DC5BCB24816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2D85A4-5616-8584-BD7C-F31881140D7A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A06C70-C9FB-FFF8-5839-CDBA6BF4FED4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BCC4CC2-16A7-E7A3-00E0-7F291A4EFAFA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A5493D-3B20-955C-D449-73A47E886DD0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47FD33-0DC5-4C64-166E-ED922B1F3935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5EF175-AD6C-830F-9F12-DBDB9D902FF1}"/>
              </a:ext>
            </a:extLst>
          </p:cNvPr>
          <p:cNvSpPr/>
          <p:nvPr/>
        </p:nvSpPr>
        <p:spPr>
          <a:xfrm>
            <a:off x="9364574" y="797505"/>
            <a:ext cx="567595" cy="4872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EACB0B7-1887-4D74-775B-A219DF2F98A7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E724F0-1F13-96AC-5026-588693DCF2A7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A70296-C27F-4570-02AE-F9E3590E99AE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C3589F3-2D85-4DCE-F211-0D5925825BF7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7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1" grpId="0"/>
      <p:bldP spid="15" grpId="0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25D5D68-CFE1-3EFB-6DDA-D1C74CF36F32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A97F9E-AA47-49AA-0DFC-48A68F97BF7F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F6BC53-3640-4993-ABFB-B62181F74CF1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524EBA-29E0-2E18-6F7B-DB03735C622E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128703-09EA-8C9D-76EF-85601BC16776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F9453A-411E-381E-A9E4-CC9263005D78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76536D-3FBD-0246-4765-1F742A5985E4}"/>
              </a:ext>
            </a:extLst>
          </p:cNvPr>
          <p:cNvSpPr/>
          <p:nvPr/>
        </p:nvSpPr>
        <p:spPr>
          <a:xfrm>
            <a:off x="9364574" y="797505"/>
            <a:ext cx="567595" cy="4872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63B99C-AACB-758D-4F6B-535B7EF4FCE5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2D1E22C-3E73-B953-083E-292FEDBCC95D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AED681-AAD4-EE36-D621-2A5569B1BA94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646063A-F33A-AD96-26D9-CE7FB649031B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6C9C42-730F-D00C-EC40-E80AB8607610}"/>
              </a:ext>
            </a:extLst>
          </p:cNvPr>
          <p:cNvSpPr txBox="1"/>
          <p:nvPr/>
        </p:nvSpPr>
        <p:spPr>
          <a:xfrm>
            <a:off x="2826176" y="0"/>
            <a:ext cx="653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MECHANICAL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E223C-7837-BB27-C4D9-B26D499BF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584245"/>
            <a:ext cx="4762500" cy="4762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2F2571-D3BB-CCA5-6FC5-78936CFD32B7}"/>
              </a:ext>
            </a:extLst>
          </p:cNvPr>
          <p:cNvSpPr txBox="1"/>
          <p:nvPr/>
        </p:nvSpPr>
        <p:spPr>
          <a:xfrm>
            <a:off x="723900" y="2095500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4 DC MOTORS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E3163-2C54-6BDE-732C-9AA0F7E836B4}"/>
              </a:ext>
            </a:extLst>
          </p:cNvPr>
          <p:cNvSpPr txBox="1"/>
          <p:nvPr/>
        </p:nvSpPr>
        <p:spPr>
          <a:xfrm>
            <a:off x="723900" y="2557165"/>
            <a:ext cx="67799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between 6 V and 18 V Nominal voltage: 12 V Free-run speed at 12 V: 133 RPM Free-run current at 12 V: 50 mA Stall current at 12 V: 1200 mA Stall torque at 12 V: 20 kg.cm Gear ratio: 1:78 Reductor size: 21 mm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B3C1D8-668B-C022-534F-9F9373E1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851" y="2831379"/>
            <a:ext cx="1195241" cy="11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DBA7FFE6-0450-15A1-A8AA-0FC06B763C80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18E63B-B5F9-763C-02A4-3C8EDB2CEC68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34CD6A-41AB-CEDD-D7C1-929FFAC19200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7B51FF-769E-B7EE-4B90-17E7B2E8AD4C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CD346B-4241-0542-FBDF-F4BD89D199E1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010128-F887-02C9-99B3-CA5972E590CA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E8F33D-E6E7-A2B5-A6C8-63181A2CAFDE}"/>
              </a:ext>
            </a:extLst>
          </p:cNvPr>
          <p:cNvSpPr/>
          <p:nvPr/>
        </p:nvSpPr>
        <p:spPr>
          <a:xfrm>
            <a:off x="9364574" y="797505"/>
            <a:ext cx="567595" cy="4872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FB50FF-E47F-C3FC-8BAE-562C67294D86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1DF298-A0B4-F6EA-D580-E5BD8265E54E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DEC11A-D405-0149-71E8-44A38A06FC94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F23AD8-23FB-C586-BAFE-8F5C211953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6C9C42-730F-D00C-EC40-E80AB8607610}"/>
              </a:ext>
            </a:extLst>
          </p:cNvPr>
          <p:cNvSpPr txBox="1"/>
          <p:nvPr/>
        </p:nvSpPr>
        <p:spPr>
          <a:xfrm>
            <a:off x="2826176" y="0"/>
            <a:ext cx="653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MECHANICAL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E223C-7837-BB27-C4D9-B26D499BF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698" y="1935843"/>
            <a:ext cx="2413374" cy="2413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2F2571-D3BB-CCA5-6FC5-78936CFD32B7}"/>
              </a:ext>
            </a:extLst>
          </p:cNvPr>
          <p:cNvSpPr txBox="1"/>
          <p:nvPr/>
        </p:nvSpPr>
        <p:spPr>
          <a:xfrm>
            <a:off x="723900" y="2095500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WHEELS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E3163-2C54-6BDE-732C-9AA0F7E836B4}"/>
              </a:ext>
            </a:extLst>
          </p:cNvPr>
          <p:cNvSpPr txBox="1"/>
          <p:nvPr/>
        </p:nvSpPr>
        <p:spPr>
          <a:xfrm>
            <a:off x="723900" y="3198167"/>
            <a:ext cx="188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1. Rubber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DEC63-8B16-C138-CCFD-673747CA9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55" y="2095500"/>
            <a:ext cx="3435839" cy="3435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553774-7525-F6AE-74B3-C2A1D5B5BB92}"/>
              </a:ext>
            </a:extLst>
          </p:cNvPr>
          <p:cNvSpPr txBox="1"/>
          <p:nvPr/>
        </p:nvSpPr>
        <p:spPr>
          <a:xfrm>
            <a:off x="5396999" y="3198167"/>
            <a:ext cx="20835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2. Light</a:t>
            </a:r>
            <a:endParaRPr lang="en-US" sz="24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endParaRPr lang="en-US" sz="2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2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105A30CD-ECAA-E3FD-DC5D-7756A180C867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E653F6C-38B2-B51D-2D91-5B7B71FA3DEB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D315434-6403-507A-1566-237D12A4A8EA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FF033D5-253F-5472-B669-3B065E1EC2C2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4FEABB-107F-5ABC-57B4-E8D6665A2968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8A79DC-28EA-43C5-0FDD-CB39C17B7B82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22D193-42AC-027C-2A4F-616D6D4A0A9D}"/>
              </a:ext>
            </a:extLst>
          </p:cNvPr>
          <p:cNvSpPr/>
          <p:nvPr/>
        </p:nvSpPr>
        <p:spPr>
          <a:xfrm>
            <a:off x="9364574" y="797505"/>
            <a:ext cx="567595" cy="4872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262CBC8-E6A3-727B-D0B4-6107B25499D5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1E8A7C9-4D7D-1928-6FC5-E5CF36EEF2CD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C7F93B7-CFB7-1158-672E-3D033E7E939F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263DCB-BAAC-C240-72FF-7A80A302FBE0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3951404" y="254168"/>
            <a:ext cx="233509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6096000" y="254168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MOTION</a:t>
            </a:r>
            <a:endParaRPr lang="en-US" sz="4000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0F5650-5AF6-2417-B0E8-9AFE9E5F4AB2}"/>
              </a:ext>
            </a:extLst>
          </p:cNvPr>
          <p:cNvSpPr txBox="1"/>
          <p:nvPr/>
        </p:nvSpPr>
        <p:spPr>
          <a:xfrm>
            <a:off x="5024284" y="3428999"/>
            <a:ext cx="28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ELECTRICAL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AF968-DDC4-3E26-46A3-B28FDE9AC639}"/>
              </a:ext>
            </a:extLst>
          </p:cNvPr>
          <p:cNvSpPr txBox="1"/>
          <p:nvPr/>
        </p:nvSpPr>
        <p:spPr>
          <a:xfrm>
            <a:off x="745506" y="3428999"/>
            <a:ext cx="303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MECHANICAL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9024202" y="3428999"/>
            <a:ext cx="256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22281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FCD6226-6492-E3B7-1663-AD24A7E75DA1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9388BE-5A98-CDBB-0D75-64D426B73FEA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5DC625-7303-6D4E-B1F3-EA7C51B1FDDA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A5510C-2050-B02D-864F-6BADF0AD981C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1C784C-1372-E2B1-7998-48E98BE2DCB5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72A64A-C0E0-C516-5951-5217F00C00F9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295DCA-3654-34FE-6C87-CEE2342F6EB5}"/>
              </a:ext>
            </a:extLst>
          </p:cNvPr>
          <p:cNvSpPr/>
          <p:nvPr/>
        </p:nvSpPr>
        <p:spPr>
          <a:xfrm>
            <a:off x="9364574" y="797505"/>
            <a:ext cx="567595" cy="4872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E787AEA-E2A0-C07F-41F2-3E18B86784D5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BED566-3CF6-62B5-04F5-6378C9D92F67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C43689-DAE4-738F-CEDF-E5F4563D268E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237D5B-03E2-F86D-B5F5-A8CE28B8A12A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37611-BCAD-E74B-137A-44D4D63693B0}"/>
              </a:ext>
            </a:extLst>
          </p:cNvPr>
          <p:cNvSpPr txBox="1"/>
          <p:nvPr/>
        </p:nvSpPr>
        <p:spPr>
          <a:xfrm>
            <a:off x="3048000" y="25693"/>
            <a:ext cx="609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ELECTRICAL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FE99D-424F-034B-41B4-66F90C92DCCC}"/>
              </a:ext>
            </a:extLst>
          </p:cNvPr>
          <p:cNvSpPr txBox="1"/>
          <p:nvPr/>
        </p:nvSpPr>
        <p:spPr>
          <a:xfrm>
            <a:off x="723900" y="2095500"/>
            <a:ext cx="287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MOTOR DRIVER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0AF8CC-E426-B6A6-809F-6FB1F97DD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64" y="1619251"/>
            <a:ext cx="4762500" cy="4762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5E926E-832D-9465-09E5-6DC646E3E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850" y="1796844"/>
            <a:ext cx="1788914" cy="25300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0896D4-0FBB-C789-8AC6-401B3BAF82B9}"/>
              </a:ext>
            </a:extLst>
          </p:cNvPr>
          <p:cNvSpPr txBox="1"/>
          <p:nvPr/>
        </p:nvSpPr>
        <p:spPr>
          <a:xfrm>
            <a:off x="723900" y="2557165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Supply voltage: 12V Maximum output current: 2A per channel Module to control two DC motors or one stepper motor The system has a mounted radiator and tile size: 43.5 x 43.5 x 29 mm.</a:t>
            </a:r>
          </a:p>
        </p:txBody>
      </p:sp>
    </p:spTree>
    <p:extLst>
      <p:ext uri="{BB962C8B-B14F-4D97-AF65-F5344CB8AC3E}">
        <p14:creationId xmlns:p14="http://schemas.microsoft.com/office/powerpoint/2010/main" val="259234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DCEE3EA2-39DE-F6F6-A111-97FF716C225A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491EA-0247-3490-32E0-7CD1482ACA8E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9F4C2-2A14-27DD-9A97-0DDFC96B1656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22A7B2-F5DF-8E5F-526B-118152D167B2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F9B9AE-C65F-31B3-4915-2BA7E72F7284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747464-348B-D08F-FC9B-D94BBEEC3768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2D2792-5A50-BB6F-EF8E-DCFE07A59E27}"/>
              </a:ext>
            </a:extLst>
          </p:cNvPr>
          <p:cNvSpPr/>
          <p:nvPr/>
        </p:nvSpPr>
        <p:spPr>
          <a:xfrm>
            <a:off x="9364574" y="797505"/>
            <a:ext cx="567595" cy="4872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F12D16-F826-43AD-EA34-365064A53CBC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A4258EA-712C-5CD1-7AA5-F00B27906FF5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3446C-6C9C-052F-F464-B817976898B2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CE89F61-6845-42F8-EA2A-D8125FE5F938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37611-BCAD-E74B-137A-44D4D63693B0}"/>
              </a:ext>
            </a:extLst>
          </p:cNvPr>
          <p:cNvSpPr txBox="1"/>
          <p:nvPr/>
        </p:nvSpPr>
        <p:spPr>
          <a:xfrm>
            <a:off x="2786063" y="1448261"/>
            <a:ext cx="6619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LINE FOLLOWER SENSOR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0AF8CC-E426-B6A6-809F-6FB1F97DD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7295">
            <a:off x="14497033" y="2593143"/>
            <a:ext cx="1671713" cy="1671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02B1A-3676-2E3C-4287-A5DB36A3CAE0}"/>
              </a:ext>
            </a:extLst>
          </p:cNvPr>
          <p:cNvSpPr txBox="1"/>
          <p:nvPr/>
        </p:nvSpPr>
        <p:spPr>
          <a:xfrm>
            <a:off x="0" y="2396608"/>
            <a:ext cx="6267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Sensor Black and White 5 channel line follower sensor with TCRT5000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E74B4C-4F79-6EA6-99DC-0E27581AE4C5}"/>
              </a:ext>
            </a:extLst>
          </p:cNvPr>
          <p:cNvSpPr txBox="1"/>
          <p:nvPr/>
        </p:nvSpPr>
        <p:spPr>
          <a:xfrm>
            <a:off x="3048000" y="0"/>
            <a:ext cx="609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ELECTRICAL</a:t>
            </a:r>
          </a:p>
        </p:txBody>
      </p:sp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489BDC38-EE7B-943C-EEAA-DC1284797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0" y="3630396"/>
            <a:ext cx="9274136" cy="2254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52E0D-C767-DFAA-4996-2F48487C7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41" y="-1330665"/>
            <a:ext cx="6267450" cy="88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8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AE35D005-851B-6B48-2FB4-83AF3FF6E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7" y="764332"/>
            <a:ext cx="3389733" cy="480101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BDDF36-9A55-5DBF-F26D-243973C0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44" y="764332"/>
            <a:ext cx="5662151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35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C7283E73-07CB-6143-7ED3-FB42CC3D6537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E784E8-9B03-8463-F514-FE5E29257FB6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0903F8-5F56-3FCC-291E-222F329D431A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E7993CC-068E-4D8E-50CA-6BD9A0F8F446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D2FB7B2-0213-D25B-E97C-3C0BBD395ED8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555B03-BDBB-66CE-0EE0-99FEEA947777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269380-0FE3-9F75-08FC-E1661D733666}"/>
              </a:ext>
            </a:extLst>
          </p:cNvPr>
          <p:cNvSpPr/>
          <p:nvPr/>
        </p:nvSpPr>
        <p:spPr>
          <a:xfrm>
            <a:off x="9364574" y="797505"/>
            <a:ext cx="567595" cy="487284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EF55861-AC4E-4BC9-BF43-88F382F6A0E0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82DD99-8FBD-3849-EB8D-EA2238C0562F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0EFE15-287D-2D44-BE4D-1D7169DFB2F9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F068BA-CECE-D02B-A5F3-C8A381BB3BB2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3EB0-9C3A-13A2-FA9D-39CC57665694}"/>
              </a:ext>
            </a:extLst>
          </p:cNvPr>
          <p:cNvSpPr txBox="1"/>
          <p:nvPr/>
        </p:nvSpPr>
        <p:spPr>
          <a:xfrm>
            <a:off x="3951404" y="254168"/>
            <a:ext cx="233509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BE78-798B-F9F2-E12F-75E64AC2CFBA}"/>
              </a:ext>
            </a:extLst>
          </p:cNvPr>
          <p:cNvSpPr txBox="1"/>
          <p:nvPr/>
        </p:nvSpPr>
        <p:spPr>
          <a:xfrm>
            <a:off x="6096000" y="254168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MOTION</a:t>
            </a:r>
            <a:endParaRPr lang="en-US" sz="4000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0F5650-5AF6-2417-B0E8-9AFE9E5F4AB2}"/>
              </a:ext>
            </a:extLst>
          </p:cNvPr>
          <p:cNvSpPr txBox="1"/>
          <p:nvPr/>
        </p:nvSpPr>
        <p:spPr>
          <a:xfrm>
            <a:off x="5024284" y="3428999"/>
            <a:ext cx="28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ELECTRICAL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AF968-DDC4-3E26-46A3-B28FDE9AC639}"/>
              </a:ext>
            </a:extLst>
          </p:cNvPr>
          <p:cNvSpPr txBox="1"/>
          <p:nvPr/>
        </p:nvSpPr>
        <p:spPr>
          <a:xfrm>
            <a:off x="745506" y="3428999"/>
            <a:ext cx="303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MECHANICAL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9024202" y="3428999"/>
            <a:ext cx="256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47363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9D77D2-21C7-E380-01E5-FF597443DCEB}"/>
              </a:ext>
            </a:extLst>
          </p:cNvPr>
          <p:cNvSpPr txBox="1"/>
          <p:nvPr/>
        </p:nvSpPr>
        <p:spPr>
          <a:xfrm>
            <a:off x="3853668" y="3136612"/>
            <a:ext cx="4484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Heba Tallah Hatem</a:t>
            </a:r>
          </a:p>
        </p:txBody>
      </p:sp>
    </p:spTree>
    <p:extLst>
      <p:ext uri="{BB962C8B-B14F-4D97-AF65-F5344CB8AC3E}">
        <p14:creationId xmlns:p14="http://schemas.microsoft.com/office/powerpoint/2010/main" val="366690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8B671EE-AAE7-30E3-CF2C-ACCD055B2256}"/>
              </a:ext>
            </a:extLst>
          </p:cNvPr>
          <p:cNvSpPr/>
          <p:nvPr/>
        </p:nvSpPr>
        <p:spPr>
          <a:xfrm>
            <a:off x="9643441" y="760643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AEB0A-C098-3CAF-F12C-FA929DF7646C}"/>
              </a:ext>
            </a:extLst>
          </p:cNvPr>
          <p:cNvSpPr/>
          <p:nvPr/>
        </p:nvSpPr>
        <p:spPr>
          <a:xfrm>
            <a:off x="9801609" y="571832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781F90-7587-8636-60E4-6C78DA98E564}"/>
              </a:ext>
            </a:extLst>
          </p:cNvPr>
          <p:cNvSpPr/>
          <p:nvPr/>
        </p:nvSpPr>
        <p:spPr>
          <a:xfrm rot="10800000">
            <a:off x="-871" y="679236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75BDD3-2F50-3AE3-08CF-F508204E1801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49F97-8B7A-4704-CAF3-67CE34336A5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EE3BBF-60B3-996A-8E44-B988297D1436}"/>
              </a:ext>
            </a:extLst>
          </p:cNvPr>
          <p:cNvSpPr/>
          <p:nvPr/>
        </p:nvSpPr>
        <p:spPr>
          <a:xfrm>
            <a:off x="1302105" y="632016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52A075-00F7-3027-23CC-1FD25DC6DB46}"/>
              </a:ext>
            </a:extLst>
          </p:cNvPr>
          <p:cNvSpPr/>
          <p:nvPr/>
        </p:nvSpPr>
        <p:spPr>
          <a:xfrm>
            <a:off x="6206572" y="6320165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8D496A-F36E-18B3-80EC-D9528200789A}"/>
              </a:ext>
            </a:extLst>
          </p:cNvPr>
          <p:cNvSpPr/>
          <p:nvPr/>
        </p:nvSpPr>
        <p:spPr>
          <a:xfrm>
            <a:off x="12056564" y="659544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5D623E-5C6D-FA49-A7A3-557EB9E599BB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67E2491C-FB7F-2B87-6258-98639694FCFD}"/>
              </a:ext>
            </a:extLst>
          </p:cNvPr>
          <p:cNvSpPr/>
          <p:nvPr/>
        </p:nvSpPr>
        <p:spPr>
          <a:xfrm>
            <a:off x="9350909" y="6347817"/>
            <a:ext cx="101150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: Rounded Corners 444">
            <a:extLst>
              <a:ext uri="{FF2B5EF4-FFF2-40B4-BE49-F238E27FC236}">
                <a16:creationId xmlns:a16="http://schemas.microsoft.com/office/drawing/2014/main" id="{3AC2A64C-971D-7055-D6ED-8C89CEAD4EC2}"/>
              </a:ext>
            </a:extLst>
          </p:cNvPr>
          <p:cNvSpPr/>
          <p:nvPr/>
        </p:nvSpPr>
        <p:spPr>
          <a:xfrm>
            <a:off x="7307600" y="6374423"/>
            <a:ext cx="103812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8DAD4D8C-88AD-1283-DF78-F1CB3F7CAEE8}"/>
              </a:ext>
            </a:extLst>
          </p:cNvPr>
          <p:cNvSpPr/>
          <p:nvPr/>
        </p:nvSpPr>
        <p:spPr>
          <a:xfrm>
            <a:off x="1585002" y="918811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id="{10C40DE8-EC10-B2E7-F796-4541E5C8711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D17385A0-28BD-6C86-BC9F-0D8EF0E51B26}"/>
              </a:ext>
            </a:extLst>
          </p:cNvPr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IDEAS &amp; SURVEY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ACA8AA-2AC9-1981-BE59-5959D91B4B61}"/>
              </a:ext>
            </a:extLst>
          </p:cNvPr>
          <p:cNvSpPr/>
          <p:nvPr/>
        </p:nvSpPr>
        <p:spPr>
          <a:xfrm>
            <a:off x="2672339" y="1332176"/>
            <a:ext cx="2949610" cy="4574623"/>
          </a:xfrm>
          <a:prstGeom prst="roundRect">
            <a:avLst/>
          </a:prstGeom>
          <a:blipFill>
            <a:blip r:embed="rId2"/>
            <a:stretch>
              <a:fillRect l="-38614" r="-513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411CA1-AB9A-3C96-5A14-2099B3834B54}"/>
              </a:ext>
            </a:extLst>
          </p:cNvPr>
          <p:cNvSpPr/>
          <p:nvPr/>
        </p:nvSpPr>
        <p:spPr>
          <a:xfrm>
            <a:off x="3952580" y="5193322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5DD74-1171-8ED4-869C-AFB9C79A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12" y="5284787"/>
            <a:ext cx="386101" cy="386101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113798D-E2DF-EE55-5047-625595C31890}"/>
              </a:ext>
            </a:extLst>
          </p:cNvPr>
          <p:cNvSpPr/>
          <p:nvPr/>
        </p:nvSpPr>
        <p:spPr>
          <a:xfrm>
            <a:off x="8184533" y="1332176"/>
            <a:ext cx="983322" cy="4574623"/>
          </a:xfrm>
          <a:prstGeom prst="roundRect">
            <a:avLst/>
          </a:prstGeom>
          <a:blipFill>
            <a:blip r:embed="rId4"/>
            <a:stretch>
              <a:fillRect l="-351910" t="-1" r="-118294" b="-18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EBCCEFC-8353-B815-E5C2-70A8D7974123}"/>
              </a:ext>
            </a:extLst>
          </p:cNvPr>
          <p:cNvSpPr/>
          <p:nvPr/>
        </p:nvSpPr>
        <p:spPr>
          <a:xfrm>
            <a:off x="8419247" y="5107579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FAE4CE-9620-C2EB-0E29-99BF6334E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88" y="5193322"/>
            <a:ext cx="397543" cy="397543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C533B5B-D113-6E96-84A4-E4BE4271FB35}"/>
              </a:ext>
            </a:extLst>
          </p:cNvPr>
          <p:cNvSpPr/>
          <p:nvPr/>
        </p:nvSpPr>
        <p:spPr>
          <a:xfrm>
            <a:off x="6999647" y="1332176"/>
            <a:ext cx="983322" cy="4574623"/>
          </a:xfrm>
          <a:prstGeom prst="roundRect">
            <a:avLst/>
          </a:prstGeom>
          <a:blipFill>
            <a:blip r:embed="rId6"/>
            <a:stretch>
              <a:fillRect l="-235659" t="-1244" r="-2414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33E2B6-14FC-3470-FE92-4A92BFC78885}"/>
              </a:ext>
            </a:extLst>
          </p:cNvPr>
          <p:cNvSpPr/>
          <p:nvPr/>
        </p:nvSpPr>
        <p:spPr>
          <a:xfrm>
            <a:off x="7234361" y="5107579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9E3B7-4D51-2FB3-5074-F26D9D695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814" y="5207293"/>
            <a:ext cx="384183" cy="38418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D555326-36B7-6487-ADAF-9CE60C84D44D}"/>
              </a:ext>
            </a:extLst>
          </p:cNvPr>
          <p:cNvSpPr/>
          <p:nvPr/>
        </p:nvSpPr>
        <p:spPr>
          <a:xfrm>
            <a:off x="5851050" y="1332176"/>
            <a:ext cx="983322" cy="4574623"/>
          </a:xfrm>
          <a:prstGeom prst="roundRect">
            <a:avLst/>
          </a:prstGeom>
          <a:blipFill>
            <a:blip r:embed="rId8"/>
            <a:stretch>
              <a:fillRect l="-125838" t="-1466" r="-351226" b="2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0BCEA4B-7604-0D01-9FCD-FCBB0AF30791}"/>
              </a:ext>
            </a:extLst>
          </p:cNvPr>
          <p:cNvSpPr/>
          <p:nvPr/>
        </p:nvSpPr>
        <p:spPr>
          <a:xfrm>
            <a:off x="6085764" y="5107579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7" name="Picture 456">
            <a:extLst>
              <a:ext uri="{FF2B5EF4-FFF2-40B4-BE49-F238E27FC236}">
                <a16:creationId xmlns:a16="http://schemas.microsoft.com/office/drawing/2014/main" id="{C611A563-E899-A86A-A054-5F5E60234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6" y="5207293"/>
            <a:ext cx="379845" cy="3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0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392207" y="3910881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B84A40-2D57-2259-B34B-52674DC150DD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3829745" y="2967333"/>
            <a:ext cx="4532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83670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B84A40-2D57-2259-B34B-52674DC150DD}"/>
              </a:ext>
            </a:extLst>
          </p:cNvPr>
          <p:cNvSpPr/>
          <p:nvPr/>
        </p:nvSpPr>
        <p:spPr>
          <a:xfrm>
            <a:off x="11462721" y="295454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D1C26-7A41-2265-2A4D-CED6F9884047}"/>
              </a:ext>
            </a:extLst>
          </p:cNvPr>
          <p:cNvSpPr/>
          <p:nvPr/>
        </p:nvSpPr>
        <p:spPr>
          <a:xfrm>
            <a:off x="10759901" y="-110124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2903623" y="156784"/>
            <a:ext cx="763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Healthcare Mobile App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E246C-2226-86A9-92E4-E1828D6E177E}"/>
              </a:ext>
            </a:extLst>
          </p:cNvPr>
          <p:cNvSpPr txBox="1"/>
          <p:nvPr/>
        </p:nvSpPr>
        <p:spPr>
          <a:xfrm>
            <a:off x="392207" y="1478269"/>
            <a:ext cx="731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Adobe Hebrew"/>
              </a:rPr>
              <a:t>Goals of Our Mobile App </a:t>
            </a:r>
            <a:endParaRPr lang="en-US" sz="3200" dirty="0">
              <a:latin typeface="Adobe Hebr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1A390-1FC4-6E3D-0E3F-F0FDC10E1724}"/>
              </a:ext>
            </a:extLst>
          </p:cNvPr>
          <p:cNvSpPr txBox="1"/>
          <p:nvPr/>
        </p:nvSpPr>
        <p:spPr>
          <a:xfrm>
            <a:off x="387356" y="2135973"/>
            <a:ext cx="92143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1-Ease of movement for the patient.</a:t>
            </a:r>
          </a:p>
          <a:p>
            <a:r>
              <a:rPr lang="en-GB" sz="3200" dirty="0"/>
              <a:t>2-Provide some measurements such as measuring ( temperature, heartbeat, oxygen saturation in blood ).</a:t>
            </a:r>
          </a:p>
          <a:p>
            <a:r>
              <a:rPr lang="en-GB" sz="3200" dirty="0"/>
              <a:t>3-Provide medication schedule.</a:t>
            </a:r>
          </a:p>
          <a:p>
            <a:r>
              <a:rPr lang="en-GB" sz="3200" dirty="0"/>
              <a:t>4-Accessible measurements at any time.</a:t>
            </a:r>
          </a:p>
        </p:txBody>
      </p:sp>
    </p:spTree>
    <p:extLst>
      <p:ext uri="{BB962C8B-B14F-4D97-AF65-F5344CB8AC3E}">
        <p14:creationId xmlns:p14="http://schemas.microsoft.com/office/powerpoint/2010/main" val="101335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D1C26-7A41-2265-2A4D-CED6F9884047}"/>
              </a:ext>
            </a:extLst>
          </p:cNvPr>
          <p:cNvSpPr/>
          <p:nvPr/>
        </p:nvSpPr>
        <p:spPr>
          <a:xfrm>
            <a:off x="9833610" y="18628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147803" y="45964"/>
            <a:ext cx="248099" cy="27491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2903623" y="156784"/>
            <a:ext cx="763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Healthcare Mobile App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E246C-2226-86A9-92E4-E1828D6E177E}"/>
              </a:ext>
            </a:extLst>
          </p:cNvPr>
          <p:cNvSpPr txBox="1"/>
          <p:nvPr/>
        </p:nvSpPr>
        <p:spPr>
          <a:xfrm>
            <a:off x="392207" y="1478269"/>
            <a:ext cx="731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Design Stages</a:t>
            </a:r>
            <a:endParaRPr lang="en-US" sz="3200" dirty="0">
              <a:latin typeface="Adobe Hebr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1A390-1FC4-6E3D-0E3F-F0FDC10E1724}"/>
              </a:ext>
            </a:extLst>
          </p:cNvPr>
          <p:cNvSpPr txBox="1"/>
          <p:nvPr/>
        </p:nvSpPr>
        <p:spPr>
          <a:xfrm>
            <a:off x="387356" y="2135973"/>
            <a:ext cx="92143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1-Design of user interface  by Figma. </a:t>
            </a:r>
          </a:p>
          <a:p>
            <a:r>
              <a:rPr lang="en-GB" sz="3200" dirty="0"/>
              <a:t>2-Implementation of  app  design by Flutter and Dart.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79D2C5-7AED-D041-338E-321DF8B42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246" y="2411042"/>
            <a:ext cx="2050398" cy="30747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29C63C-B66B-AD59-F072-9577EF2BD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22" y="3795754"/>
            <a:ext cx="2362378" cy="23623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EE6A0F8-D74D-0F30-A647-712960C7C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86" y="4397166"/>
            <a:ext cx="3419479" cy="9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D1C26-7A41-2265-2A4D-CED6F9884047}"/>
              </a:ext>
            </a:extLst>
          </p:cNvPr>
          <p:cNvSpPr/>
          <p:nvPr/>
        </p:nvSpPr>
        <p:spPr>
          <a:xfrm>
            <a:off x="9833610" y="18628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147803" y="45964"/>
            <a:ext cx="248099" cy="27491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2903623" y="156784"/>
            <a:ext cx="763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Healthcare Mobile App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E246C-2226-86A9-92E4-E1828D6E177E}"/>
              </a:ext>
            </a:extLst>
          </p:cNvPr>
          <p:cNvSpPr txBox="1"/>
          <p:nvPr/>
        </p:nvSpPr>
        <p:spPr>
          <a:xfrm>
            <a:off x="5323007" y="708552"/>
            <a:ext cx="1874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Flutter</a:t>
            </a:r>
            <a:endParaRPr lang="en-US" sz="4800" b="1" dirty="0">
              <a:latin typeface="Adobe Hebr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1A390-1FC4-6E3D-0E3F-F0FDC10E1724}"/>
              </a:ext>
            </a:extLst>
          </p:cNvPr>
          <p:cNvSpPr txBox="1"/>
          <p:nvPr/>
        </p:nvSpPr>
        <p:spPr>
          <a:xfrm>
            <a:off x="785036" y="1948297"/>
            <a:ext cx="92143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 Black" panose="020B0A04020102020204" pitchFamily="34" charset="0"/>
              </a:rPr>
              <a:t>What is flutter?</a:t>
            </a:r>
          </a:p>
          <a:p>
            <a:r>
              <a:rPr lang="en-US" sz="3200" dirty="0"/>
              <a:t>It is a platform that released  by Google in May 2017.</a:t>
            </a:r>
          </a:p>
          <a:p>
            <a:endParaRPr lang="en-US" sz="3200" dirty="0"/>
          </a:p>
          <a:p>
            <a:r>
              <a:rPr lang="en-US" sz="2400" dirty="0">
                <a:latin typeface="Arial Black" panose="020B0A04020102020204" pitchFamily="34" charset="0"/>
              </a:rPr>
              <a:t>Advantages And Properties: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Free to use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Uses Drat programming language with (OOP)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Easy to learn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Has a lot of widgets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6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D1C26-7A41-2265-2A4D-CED6F9884047}"/>
              </a:ext>
            </a:extLst>
          </p:cNvPr>
          <p:cNvSpPr/>
          <p:nvPr/>
        </p:nvSpPr>
        <p:spPr>
          <a:xfrm>
            <a:off x="9833610" y="18628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147803" y="45964"/>
            <a:ext cx="248099" cy="27491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2903623" y="156784"/>
            <a:ext cx="763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Healthcare Mobile App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E246C-2226-86A9-92E4-E1828D6E177E}"/>
              </a:ext>
            </a:extLst>
          </p:cNvPr>
          <p:cNvSpPr txBox="1"/>
          <p:nvPr/>
        </p:nvSpPr>
        <p:spPr>
          <a:xfrm>
            <a:off x="5550966" y="770650"/>
            <a:ext cx="1563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Dart</a:t>
            </a:r>
            <a:endParaRPr lang="en-US" sz="4800" b="1" dirty="0">
              <a:latin typeface="Adobe Hebr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1A390-1FC4-6E3D-0E3F-F0FDC10E1724}"/>
              </a:ext>
            </a:extLst>
          </p:cNvPr>
          <p:cNvSpPr txBox="1"/>
          <p:nvPr/>
        </p:nvSpPr>
        <p:spPr>
          <a:xfrm>
            <a:off x="785036" y="1948297"/>
            <a:ext cx="92143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What is the Dart language?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</a:rPr>
              <a:t>Released by Google in</a:t>
            </a:r>
            <a:r>
              <a:rPr lang="ar-EG" sz="2400" dirty="0">
                <a:latin typeface="Roboto" panose="02000000000000000000" pitchFamily="2" charset="0"/>
              </a:rPr>
              <a:t> </a:t>
            </a:r>
            <a:r>
              <a:rPr lang="en-US" sz="2400" dirty="0">
                <a:latin typeface="Roboto" panose="02000000000000000000" pitchFamily="2" charset="0"/>
              </a:rPr>
              <a:t> October 2011.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</a:endParaRPr>
          </a:p>
          <a:p>
            <a:r>
              <a:rPr lang="en-US" sz="2400" dirty="0">
                <a:latin typeface="Arial Black" panose="020B0A04020102020204" pitchFamily="34" charset="0"/>
              </a:rPr>
              <a:t>Advantages And Properties:</a:t>
            </a:r>
            <a:endParaRPr lang="en-GB" sz="2400" dirty="0">
              <a:latin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Roboto" panose="02000000000000000000" pitchFamily="2" charset="0"/>
              </a:rPr>
              <a:t>Dart is a client-optimized language for developing fast apps on any platform.</a:t>
            </a:r>
            <a:endParaRPr lang="ar-EG" sz="2400" dirty="0">
              <a:latin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</a:rPr>
              <a:t>Open Source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</a:rPr>
              <a:t>Free to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</a:rPr>
              <a:t>Used to customize Flutter widgets.</a:t>
            </a:r>
          </a:p>
          <a:p>
            <a:endParaRPr lang="ar-EG" sz="2400" dirty="0"/>
          </a:p>
        </p:txBody>
      </p:sp>
    </p:spTree>
    <p:extLst>
      <p:ext uri="{BB962C8B-B14F-4D97-AF65-F5344CB8AC3E}">
        <p14:creationId xmlns:p14="http://schemas.microsoft.com/office/powerpoint/2010/main" val="234504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4DBA97-45AB-A6CC-9485-681F30719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49" b="23801"/>
          <a:stretch/>
        </p:blipFill>
        <p:spPr>
          <a:xfrm>
            <a:off x="1982311" y="1848941"/>
            <a:ext cx="8117218" cy="482277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D1C26-7A41-2265-2A4D-CED6F9884047}"/>
              </a:ext>
            </a:extLst>
          </p:cNvPr>
          <p:cNvSpPr/>
          <p:nvPr/>
        </p:nvSpPr>
        <p:spPr>
          <a:xfrm>
            <a:off x="9833610" y="18628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147803" y="45964"/>
            <a:ext cx="248099" cy="27491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2903623" y="156784"/>
            <a:ext cx="763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Healthcare Mobile App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E246C-2226-86A9-92E4-E1828D6E177E}"/>
              </a:ext>
            </a:extLst>
          </p:cNvPr>
          <p:cNvSpPr txBox="1"/>
          <p:nvPr/>
        </p:nvSpPr>
        <p:spPr>
          <a:xfrm>
            <a:off x="1991470" y="1092594"/>
            <a:ext cx="838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Flow Chart of Mobile Application </a:t>
            </a:r>
            <a:endParaRPr lang="en-US" sz="4800" b="1" dirty="0">
              <a:latin typeface="Adobe Hebrew"/>
            </a:endParaRPr>
          </a:p>
        </p:txBody>
      </p:sp>
    </p:spTree>
    <p:extLst>
      <p:ext uri="{BB962C8B-B14F-4D97-AF65-F5344CB8AC3E}">
        <p14:creationId xmlns:p14="http://schemas.microsoft.com/office/powerpoint/2010/main" val="419504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D1C26-7A41-2265-2A4D-CED6F9884047}"/>
              </a:ext>
            </a:extLst>
          </p:cNvPr>
          <p:cNvSpPr/>
          <p:nvPr/>
        </p:nvSpPr>
        <p:spPr>
          <a:xfrm>
            <a:off x="9833610" y="18628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147803" y="45964"/>
            <a:ext cx="248099" cy="274910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2903623" y="156784"/>
            <a:ext cx="763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Healthcare Mobile App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A2718-60FF-CCAD-9442-C3A0C8C0B6A8}"/>
              </a:ext>
            </a:extLst>
          </p:cNvPr>
          <p:cNvSpPr txBox="1"/>
          <p:nvPr/>
        </p:nvSpPr>
        <p:spPr>
          <a:xfrm>
            <a:off x="964425" y="1478269"/>
            <a:ext cx="57111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Container(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image:AssetImage</a:t>
            </a:r>
            <a:r>
              <a:rPr lang="en-US" sz="1400" dirty="0"/>
              <a:t>('asset/ogin.png'),</a:t>
            </a:r>
          </a:p>
          <a:p>
            <a:r>
              <a:rPr lang="en-US" sz="1400" dirty="0"/>
              <a:t>	child: Center(</a:t>
            </a:r>
          </a:p>
          <a:p>
            <a:r>
              <a:rPr lang="en-US" sz="1400" dirty="0"/>
              <a:t>		child: Column(</a:t>
            </a:r>
          </a:p>
          <a:p>
            <a:r>
              <a:rPr lang="en-US" sz="1400" dirty="0"/>
              <a:t>			children:[</a:t>
            </a:r>
          </a:p>
          <a:p>
            <a:r>
              <a:rPr lang="en-US" sz="1400" dirty="0"/>
              <a:t>				Text('Welcome to Healthcare Monitoring System'),</a:t>
            </a:r>
          </a:p>
          <a:p>
            <a:r>
              <a:rPr lang="en-US" sz="1400" dirty="0"/>
              <a:t>				</a:t>
            </a:r>
            <a:r>
              <a:rPr lang="en-US" sz="1400" dirty="0" err="1"/>
              <a:t>ElevatedButton</a:t>
            </a:r>
            <a:r>
              <a:rPr lang="en-US" sz="1400" dirty="0"/>
              <a:t>(</a:t>
            </a:r>
          </a:p>
          <a:p>
            <a:r>
              <a:rPr lang="en-US" sz="1400" dirty="0"/>
              <a:t>					child: Text('Sign up')</a:t>
            </a:r>
          </a:p>
          <a:p>
            <a:r>
              <a:rPr lang="en-US" sz="1400" dirty="0"/>
              <a:t>				),</a:t>
            </a:r>
          </a:p>
          <a:p>
            <a:r>
              <a:rPr lang="en-US" sz="1400" dirty="0"/>
              <a:t>			]</a:t>
            </a:r>
          </a:p>
          <a:p>
            <a:r>
              <a:rPr lang="en-US" sz="1400" dirty="0"/>
              <a:t>		),</a:t>
            </a:r>
          </a:p>
          <a:p>
            <a:r>
              <a:rPr lang="en-US" sz="1400" dirty="0"/>
              <a:t>	),</a:t>
            </a:r>
          </a:p>
          <a:p>
            <a:r>
              <a:rPr lang="en-US" sz="1400" dirty="0"/>
              <a:t>),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548CD-8705-CE6E-D55B-9852AC0DA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5"/>
          <a:stretch/>
        </p:blipFill>
        <p:spPr>
          <a:xfrm>
            <a:off x="6689100" y="975490"/>
            <a:ext cx="3087439" cy="5529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326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16" grpId="0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D1C26-7A41-2265-2A4D-CED6F9884047}"/>
              </a:ext>
            </a:extLst>
          </p:cNvPr>
          <p:cNvSpPr/>
          <p:nvPr/>
        </p:nvSpPr>
        <p:spPr>
          <a:xfrm>
            <a:off x="9833610" y="18628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147803" y="45964"/>
            <a:ext cx="248099" cy="274910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2903623" y="156784"/>
            <a:ext cx="763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Healthcare Mobile App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A2718-60FF-CCAD-9442-C3A0C8C0B6A8}"/>
              </a:ext>
            </a:extLst>
          </p:cNvPr>
          <p:cNvSpPr txBox="1"/>
          <p:nvPr/>
        </p:nvSpPr>
        <p:spPr>
          <a:xfrm>
            <a:off x="964425" y="1478269"/>
            <a:ext cx="102686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 name , email , password , age ;</a:t>
            </a:r>
          </a:p>
          <a:p>
            <a:endParaRPr lang="en-US" dirty="0"/>
          </a:p>
          <a:p>
            <a:r>
              <a:rPr lang="en-US" dirty="0"/>
              <a:t>final _</a:t>
            </a:r>
            <a:r>
              <a:rPr lang="en-US" dirty="0" err="1"/>
              <a:t>nameController</a:t>
            </a:r>
            <a:r>
              <a:rPr lang="en-US" dirty="0"/>
              <a:t>=</a:t>
            </a:r>
            <a:r>
              <a:rPr lang="en-US" dirty="0" err="1"/>
              <a:t>TextEditingController</a:t>
            </a:r>
            <a:r>
              <a:rPr lang="en-US" dirty="0"/>
              <a:t>();</a:t>
            </a:r>
          </a:p>
          <a:p>
            <a:r>
              <a:rPr lang="en-US" dirty="0"/>
              <a:t>final _</a:t>
            </a:r>
            <a:r>
              <a:rPr lang="en-US" dirty="0" err="1"/>
              <a:t>ageController</a:t>
            </a:r>
            <a:r>
              <a:rPr lang="en-US" dirty="0"/>
              <a:t>=</a:t>
            </a:r>
            <a:r>
              <a:rPr lang="en-US" dirty="0" err="1"/>
              <a:t>TextEditingController</a:t>
            </a:r>
            <a:r>
              <a:rPr lang="en-US" dirty="0"/>
              <a:t>();</a:t>
            </a:r>
          </a:p>
          <a:p>
            <a:r>
              <a:rPr lang="en-US" dirty="0"/>
              <a:t>final _</a:t>
            </a:r>
            <a:r>
              <a:rPr lang="en-US" dirty="0" err="1"/>
              <a:t>emailController</a:t>
            </a:r>
            <a:r>
              <a:rPr lang="en-US" dirty="0"/>
              <a:t>=</a:t>
            </a:r>
            <a:r>
              <a:rPr lang="en-US" dirty="0" err="1"/>
              <a:t>TextEditingController</a:t>
            </a:r>
            <a:r>
              <a:rPr lang="en-US" dirty="0"/>
              <a:t>();</a:t>
            </a:r>
          </a:p>
          <a:p>
            <a:r>
              <a:rPr lang="en-US" dirty="0"/>
              <a:t>final _</a:t>
            </a:r>
            <a:r>
              <a:rPr lang="en-US" dirty="0" err="1"/>
              <a:t>passwordController</a:t>
            </a:r>
            <a:r>
              <a:rPr lang="en-US" dirty="0"/>
              <a:t>=</a:t>
            </a:r>
            <a:r>
              <a:rPr lang="en-US" dirty="0" err="1"/>
              <a:t>TextEditingController</a:t>
            </a:r>
            <a:r>
              <a:rPr lang="en-US" dirty="0"/>
              <a:t>();</a:t>
            </a:r>
          </a:p>
          <a:p>
            <a:r>
              <a:rPr lang="en-US" dirty="0"/>
              <a:t>final _</a:t>
            </a:r>
            <a:r>
              <a:rPr lang="en-US" dirty="0" err="1"/>
              <a:t>confirmpasswordController</a:t>
            </a:r>
            <a:r>
              <a:rPr lang="en-US" dirty="0"/>
              <a:t>=</a:t>
            </a:r>
            <a:r>
              <a:rPr lang="en-US" dirty="0" err="1"/>
              <a:t>TextEditingController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Future </a:t>
            </a:r>
            <a:r>
              <a:rPr lang="en-US" dirty="0" err="1"/>
              <a:t>signUp</a:t>
            </a:r>
            <a:r>
              <a:rPr lang="en-US" dirty="0"/>
              <a:t>() async{</a:t>
            </a:r>
          </a:p>
          <a:p>
            <a:r>
              <a:rPr lang="en-US" dirty="0"/>
              <a:t>    if (</a:t>
            </a:r>
            <a:r>
              <a:rPr lang="en-US" dirty="0" err="1"/>
              <a:t>passwordConfirmed</a:t>
            </a:r>
            <a:r>
              <a:rPr lang="en-US" dirty="0"/>
              <a:t>()) {</a:t>
            </a:r>
          </a:p>
          <a:p>
            <a:r>
              <a:rPr lang="en-US" dirty="0"/>
              <a:t>      </a:t>
            </a:r>
            <a:r>
              <a:rPr lang="en-US" dirty="0" err="1"/>
              <a:t>UserCredential</a:t>
            </a:r>
            <a:r>
              <a:rPr lang="en-US" dirty="0"/>
              <a:t> credential=await </a:t>
            </a:r>
          </a:p>
          <a:p>
            <a:r>
              <a:rPr lang="en-US" dirty="0" err="1"/>
              <a:t>FirebaseAuth.instance.createUserWithEmailAndPassword</a:t>
            </a:r>
            <a:r>
              <a:rPr lang="en-US" dirty="0"/>
              <a:t>(</a:t>
            </a:r>
          </a:p>
          <a:p>
            <a:r>
              <a:rPr lang="en-US" dirty="0"/>
              <a:t>        email: _</a:t>
            </a:r>
            <a:r>
              <a:rPr lang="en-US" dirty="0" err="1"/>
              <a:t>emailController.text.trim</a:t>
            </a:r>
            <a:r>
              <a:rPr lang="en-US" dirty="0"/>
              <a:t>(),</a:t>
            </a:r>
          </a:p>
          <a:p>
            <a:r>
              <a:rPr lang="en-US" dirty="0"/>
              <a:t>        password: _</a:t>
            </a:r>
            <a:r>
              <a:rPr lang="en-US" dirty="0" err="1"/>
              <a:t>passwordController.text.trim</a:t>
            </a:r>
            <a:r>
              <a:rPr lang="en-US" dirty="0"/>
              <a:t>(),</a:t>
            </a:r>
          </a:p>
          <a:p>
            <a:r>
              <a:rPr lang="en-US" dirty="0"/>
              <a:t>      );</a:t>
            </a:r>
          </a:p>
          <a:p>
            <a:r>
              <a:rPr lang="en-US" dirty="0"/>
              <a:t>),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42D55-E8ED-FA66-BBA0-FDB6763B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12" y="1151160"/>
            <a:ext cx="2294024" cy="5095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443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16" grpId="0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D1C26-7A41-2265-2A4D-CED6F9884047}"/>
              </a:ext>
            </a:extLst>
          </p:cNvPr>
          <p:cNvSpPr/>
          <p:nvPr/>
        </p:nvSpPr>
        <p:spPr>
          <a:xfrm>
            <a:off x="9833610" y="18628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147803" y="45964"/>
            <a:ext cx="248099" cy="274910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2903623" y="156784"/>
            <a:ext cx="763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Healthcare Mobile App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A2718-60FF-CCAD-9442-C3A0C8C0B6A8}"/>
              </a:ext>
            </a:extLst>
          </p:cNvPr>
          <p:cNvSpPr txBox="1"/>
          <p:nvPr/>
        </p:nvSpPr>
        <p:spPr>
          <a:xfrm>
            <a:off x="964425" y="1443839"/>
            <a:ext cx="102686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UserID.UID</a:t>
            </a:r>
            <a:r>
              <a:rPr lang="en-US" dirty="0"/>
              <a:t>=credential.user?.</a:t>
            </a:r>
            <a:r>
              <a:rPr lang="en-US" dirty="0" err="1"/>
              <a:t>uid</a:t>
            </a:r>
            <a:r>
              <a:rPr lang="en-US" dirty="0"/>
              <a:t>;</a:t>
            </a:r>
          </a:p>
          <a:p>
            <a:r>
              <a:rPr lang="en-US" dirty="0"/>
              <a:t>      </a:t>
            </a:r>
            <a:r>
              <a:rPr lang="en-US" dirty="0" err="1"/>
              <a:t>UserID.email</a:t>
            </a:r>
            <a:r>
              <a:rPr lang="en-US" dirty="0"/>
              <a:t>=_</a:t>
            </a:r>
            <a:r>
              <a:rPr lang="en-US" dirty="0" err="1"/>
              <a:t>emailController.text.trim</a:t>
            </a:r>
            <a:r>
              <a:rPr lang="en-US" dirty="0"/>
              <a:t>();</a:t>
            </a:r>
          </a:p>
          <a:p>
            <a:r>
              <a:rPr lang="en-US" dirty="0"/>
              <a:t>      UserID.name=_</a:t>
            </a:r>
            <a:r>
              <a:rPr lang="en-US" dirty="0" err="1"/>
              <a:t>nameController.text.trim</a:t>
            </a:r>
            <a:r>
              <a:rPr lang="en-US" dirty="0"/>
              <a:t>();</a:t>
            </a:r>
          </a:p>
          <a:p>
            <a:r>
              <a:rPr lang="en-US" dirty="0"/>
              <a:t>      </a:t>
            </a:r>
            <a:r>
              <a:rPr lang="en-US" dirty="0" err="1"/>
              <a:t>UserID.age</a:t>
            </a:r>
            <a:r>
              <a:rPr lang="en-US" dirty="0"/>
              <a:t>=_</a:t>
            </a:r>
            <a:r>
              <a:rPr lang="en-US" dirty="0" err="1"/>
              <a:t>ageController.text.trim</a:t>
            </a:r>
            <a:r>
              <a:rPr lang="en-US" dirty="0"/>
              <a:t>();</a:t>
            </a:r>
          </a:p>
          <a:p>
            <a:r>
              <a:rPr lang="en-US" dirty="0"/>
              <a:t>      await </a:t>
            </a:r>
            <a:r>
              <a:rPr lang="en-US" dirty="0" err="1"/>
              <a:t>UserID.setUserData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  // ignore: </a:t>
            </a:r>
            <a:r>
              <a:rPr lang="en-US" dirty="0" err="1"/>
              <a:t>use_build_context_synchronously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Navigator.push</a:t>
            </a:r>
            <a:r>
              <a:rPr lang="en-US" dirty="0"/>
              <a:t>(</a:t>
            </a:r>
          </a:p>
          <a:p>
            <a:r>
              <a:rPr lang="en-US" dirty="0"/>
              <a:t>        context,</a:t>
            </a:r>
          </a:p>
          <a:p>
            <a:r>
              <a:rPr lang="en-US" dirty="0"/>
              <a:t>        </a:t>
            </a:r>
            <a:r>
              <a:rPr lang="en-US" dirty="0" err="1"/>
              <a:t>MaterialPageRoute</a:t>
            </a:r>
            <a:r>
              <a:rPr lang="en-US" dirty="0"/>
              <a:t>(builder: (context) =&gt;  const </a:t>
            </a:r>
            <a:r>
              <a:rPr lang="en-US" dirty="0" err="1"/>
              <a:t>MyApp</a:t>
            </a:r>
            <a:r>
              <a:rPr lang="en-US" dirty="0"/>
              <a:t>()),</a:t>
            </a:r>
          </a:p>
          <a:p>
            <a:r>
              <a:rPr lang="en-US" dirty="0"/>
              <a:t>      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2B36A2-960A-E8EB-810D-1191A9A69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12" y="1151160"/>
            <a:ext cx="2294024" cy="5095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899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964425" y="275106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D1C26-7A41-2265-2A4D-CED6F9884047}"/>
              </a:ext>
            </a:extLst>
          </p:cNvPr>
          <p:cNvSpPr/>
          <p:nvPr/>
        </p:nvSpPr>
        <p:spPr>
          <a:xfrm>
            <a:off x="9833610" y="186287"/>
            <a:ext cx="341923" cy="293543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147803" y="45964"/>
            <a:ext cx="248099" cy="274910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0665509" y="5220793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2903623" y="156784"/>
            <a:ext cx="763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Healthcare Mobile App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A2718-60FF-CCAD-9442-C3A0C8C0B6A8}"/>
              </a:ext>
            </a:extLst>
          </p:cNvPr>
          <p:cNvSpPr txBox="1"/>
          <p:nvPr/>
        </p:nvSpPr>
        <p:spPr>
          <a:xfrm>
            <a:off x="1053123" y="1005959"/>
            <a:ext cx="1008575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Column(</a:t>
            </a:r>
          </a:p>
          <a:p>
            <a:r>
              <a:rPr lang="en-US" dirty="0"/>
              <a:t>   children:[</a:t>
            </a:r>
          </a:p>
          <a:p>
            <a:r>
              <a:rPr lang="en-US" dirty="0"/>
              <a:t>	</a:t>
            </a:r>
            <a:r>
              <a:rPr lang="en-US" dirty="0" err="1"/>
              <a:t>TextFormField</a:t>
            </a:r>
            <a:r>
              <a:rPr lang="en-US" dirty="0"/>
              <a:t>(</a:t>
            </a:r>
          </a:p>
          <a:p>
            <a:r>
              <a:rPr lang="en-US" dirty="0"/>
              <a:t>		</a:t>
            </a:r>
            <a:r>
              <a:rPr lang="en-US" dirty="0" err="1"/>
              <a:t>onSaved</a:t>
            </a:r>
            <a:r>
              <a:rPr lang="en-US" dirty="0"/>
              <a:t>: (</a:t>
            </a:r>
            <a:r>
              <a:rPr lang="en-US" dirty="0" err="1"/>
              <a:t>val</a:t>
            </a:r>
            <a:r>
              <a:rPr lang="en-US" dirty="0"/>
              <a:t>){</a:t>
            </a:r>
          </a:p>
          <a:p>
            <a:r>
              <a:rPr lang="en-US" dirty="0"/>
              <a:t>                  email= </a:t>
            </a:r>
            <a:r>
              <a:rPr lang="en-US" dirty="0" err="1"/>
              <a:t>val</a:t>
            </a:r>
            <a:r>
              <a:rPr lang="en-US" dirty="0"/>
              <a:t>;</a:t>
            </a:r>
          </a:p>
          <a:p>
            <a:r>
              <a:rPr lang="en-US" dirty="0"/>
              <a:t>                },</a:t>
            </a:r>
          </a:p>
          <a:p>
            <a:r>
              <a:rPr lang="en-US" dirty="0"/>
              <a:t>                validator: (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r>
              <a:rPr lang="en-US" dirty="0"/>
              <a:t>                  if (</a:t>
            </a:r>
            <a:r>
              <a:rPr lang="en-US" dirty="0" err="1"/>
              <a:t>val</a:t>
            </a:r>
            <a:r>
              <a:rPr lang="en-US" dirty="0"/>
              <a:t>!.length &gt; 100) {</a:t>
            </a:r>
          </a:p>
          <a:p>
            <a:r>
              <a:rPr lang="en-US" dirty="0"/>
              <a:t>                    return "Email can not be larger than 100 letters";</a:t>
            </a:r>
          </a:p>
          <a:p>
            <a:r>
              <a:rPr lang="en-US" dirty="0"/>
              <a:t>                  }</a:t>
            </a:r>
          </a:p>
          <a:p>
            <a:r>
              <a:rPr lang="en-US" dirty="0"/>
              <a:t>                  if (</a:t>
            </a:r>
            <a:r>
              <a:rPr lang="en-US" dirty="0" err="1"/>
              <a:t>val.length</a:t>
            </a:r>
            <a:r>
              <a:rPr lang="en-US" dirty="0"/>
              <a:t> &lt; 2) {</a:t>
            </a:r>
          </a:p>
          <a:p>
            <a:r>
              <a:rPr lang="en-US" dirty="0"/>
              <a:t>                    return "Email can not be less than 2 letters";</a:t>
            </a:r>
          </a:p>
          <a:p>
            <a:r>
              <a:rPr lang="en-US" dirty="0"/>
              <a:t>                  }</a:t>
            </a:r>
          </a:p>
          <a:p>
            <a:r>
              <a:rPr lang="en-US" dirty="0"/>
              <a:t>                return null;</a:t>
            </a:r>
          </a:p>
          <a:p>
            <a:r>
              <a:rPr lang="en-US" dirty="0"/>
              <a:t>                },</a:t>
            </a:r>
          </a:p>
          <a:p>
            <a:r>
              <a:rPr lang="en-US" dirty="0"/>
              <a:t>                controller: _</a:t>
            </a:r>
            <a:r>
              <a:rPr lang="en-US" dirty="0" err="1"/>
              <a:t>emailController</a:t>
            </a:r>
            <a:r>
              <a:rPr lang="en-US" dirty="0"/>
              <a:t>,</a:t>
            </a:r>
          </a:p>
          <a:p>
            <a:r>
              <a:rPr lang="en-US" dirty="0"/>
              <a:t>	), </a:t>
            </a:r>
            <a:r>
              <a:rPr lang="en-US" dirty="0" err="1"/>
              <a:t>ElevatedButton</a:t>
            </a:r>
            <a:r>
              <a:rPr lang="en-US" dirty="0"/>
              <a:t>(</a:t>
            </a:r>
          </a:p>
          <a:p>
            <a:r>
              <a:rPr lang="en-US" dirty="0"/>
              <a:t>		</a:t>
            </a:r>
            <a:r>
              <a:rPr lang="en-US" dirty="0" err="1"/>
              <a:t>onPressed</a:t>
            </a:r>
            <a:r>
              <a:rPr lang="en-US" dirty="0"/>
              <a:t>: </a:t>
            </a:r>
            <a:r>
              <a:rPr lang="en-US" dirty="0" err="1"/>
              <a:t>signUp</a:t>
            </a:r>
            <a:r>
              <a:rPr lang="en-US" dirty="0"/>
              <a:t>,</a:t>
            </a:r>
          </a:p>
          <a:p>
            <a:r>
              <a:rPr lang="en-US" dirty="0"/>
              <a:t>		child: const Text('Sign up'),</a:t>
            </a:r>
          </a:p>
          <a:p>
            <a:r>
              <a:rPr lang="en-US" dirty="0"/>
              <a:t>	),</a:t>
            </a:r>
          </a:p>
          <a:p>
            <a:r>
              <a:rPr lang="en-US" dirty="0"/>
              <a:t>   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5D0400-730B-0C52-6104-3F8860321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12" y="1151160"/>
            <a:ext cx="2294024" cy="5095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512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8B671EE-AAE7-30E3-CF2C-ACCD055B2256}"/>
              </a:ext>
            </a:extLst>
          </p:cNvPr>
          <p:cNvSpPr/>
          <p:nvPr/>
        </p:nvSpPr>
        <p:spPr>
          <a:xfrm>
            <a:off x="9643441" y="760643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AEB0A-C098-3CAF-F12C-FA929DF7646C}"/>
              </a:ext>
            </a:extLst>
          </p:cNvPr>
          <p:cNvSpPr/>
          <p:nvPr/>
        </p:nvSpPr>
        <p:spPr>
          <a:xfrm>
            <a:off x="9801609" y="571832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781F90-7587-8636-60E4-6C78DA98E564}"/>
              </a:ext>
            </a:extLst>
          </p:cNvPr>
          <p:cNvSpPr/>
          <p:nvPr/>
        </p:nvSpPr>
        <p:spPr>
          <a:xfrm rot="10800000">
            <a:off x="-871" y="679236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75BDD3-2F50-3AE3-08CF-F508204E1801}"/>
              </a:ext>
            </a:extLst>
          </p:cNvPr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49F97-8B7A-4704-CAF3-67CE34336A54}"/>
              </a:ext>
            </a:extLst>
          </p:cNvPr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EE3BBF-60B3-996A-8E44-B988297D1436}"/>
              </a:ext>
            </a:extLst>
          </p:cNvPr>
          <p:cNvSpPr/>
          <p:nvPr/>
        </p:nvSpPr>
        <p:spPr>
          <a:xfrm>
            <a:off x="1302105" y="632016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52A075-00F7-3027-23CC-1FD25DC6DB46}"/>
              </a:ext>
            </a:extLst>
          </p:cNvPr>
          <p:cNvSpPr/>
          <p:nvPr/>
        </p:nvSpPr>
        <p:spPr>
          <a:xfrm>
            <a:off x="6206572" y="6320165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8D496A-F36E-18B3-80EC-D9528200789A}"/>
              </a:ext>
            </a:extLst>
          </p:cNvPr>
          <p:cNvSpPr/>
          <p:nvPr/>
        </p:nvSpPr>
        <p:spPr>
          <a:xfrm>
            <a:off x="12056564" y="659544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5D623E-5C6D-FA49-A7A3-557EB9E599BB}"/>
              </a:ext>
            </a:extLst>
          </p:cNvPr>
          <p:cNvSpPr/>
          <p:nvPr/>
        </p:nvSpPr>
        <p:spPr>
          <a:xfrm rot="5400000">
            <a:off x="3407942" y="6661080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67E2491C-FB7F-2B87-6258-98639694FCFD}"/>
              </a:ext>
            </a:extLst>
          </p:cNvPr>
          <p:cNvSpPr/>
          <p:nvPr/>
        </p:nvSpPr>
        <p:spPr>
          <a:xfrm>
            <a:off x="9350909" y="6347817"/>
            <a:ext cx="101150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: Rounded Corners 444">
            <a:extLst>
              <a:ext uri="{FF2B5EF4-FFF2-40B4-BE49-F238E27FC236}">
                <a16:creationId xmlns:a16="http://schemas.microsoft.com/office/drawing/2014/main" id="{3AC2A64C-971D-7055-D6ED-8C89CEAD4EC2}"/>
              </a:ext>
            </a:extLst>
          </p:cNvPr>
          <p:cNvSpPr/>
          <p:nvPr/>
        </p:nvSpPr>
        <p:spPr>
          <a:xfrm>
            <a:off x="7307600" y="6374423"/>
            <a:ext cx="103812" cy="7702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8DAD4D8C-88AD-1283-DF78-F1CB3F7CAEE8}"/>
              </a:ext>
            </a:extLst>
          </p:cNvPr>
          <p:cNvSpPr/>
          <p:nvPr/>
        </p:nvSpPr>
        <p:spPr>
          <a:xfrm>
            <a:off x="1585002" y="918811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id="{10C40DE8-EC10-B2E7-F796-4541E5C87116}"/>
              </a:ext>
            </a:extLst>
          </p:cNvPr>
          <p:cNvSpPr/>
          <p:nvPr/>
        </p:nvSpPr>
        <p:spPr>
          <a:xfrm>
            <a:off x="12056564" y="548099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D17385A0-28BD-6C86-BC9F-0D8EF0E51B26}"/>
              </a:ext>
            </a:extLst>
          </p:cNvPr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IDEAS &amp; SURVEY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ACA8AA-2AC9-1981-BE59-5959D91B4B61}"/>
              </a:ext>
            </a:extLst>
          </p:cNvPr>
          <p:cNvSpPr/>
          <p:nvPr/>
        </p:nvSpPr>
        <p:spPr>
          <a:xfrm>
            <a:off x="2855393" y="1305048"/>
            <a:ext cx="983322" cy="4574623"/>
          </a:xfrm>
          <a:prstGeom prst="roundRect">
            <a:avLst/>
          </a:prstGeom>
          <a:blipFill>
            <a:blip r:embed="rId2"/>
            <a:stretch>
              <a:fillRect l="-115829" r="-354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411CA1-AB9A-3C96-5A14-2099B3834B54}"/>
              </a:ext>
            </a:extLst>
          </p:cNvPr>
          <p:cNvSpPr/>
          <p:nvPr/>
        </p:nvSpPr>
        <p:spPr>
          <a:xfrm>
            <a:off x="3097183" y="5159451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5DD74-1171-8ED4-869C-AFB9C79A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15" y="5250916"/>
            <a:ext cx="386101" cy="386101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113798D-E2DF-EE55-5047-625595C31890}"/>
              </a:ext>
            </a:extLst>
          </p:cNvPr>
          <p:cNvSpPr/>
          <p:nvPr/>
        </p:nvSpPr>
        <p:spPr>
          <a:xfrm>
            <a:off x="8367587" y="1305048"/>
            <a:ext cx="983322" cy="4574623"/>
          </a:xfrm>
          <a:prstGeom prst="roundRect">
            <a:avLst/>
          </a:prstGeom>
          <a:blipFill>
            <a:blip r:embed="rId4"/>
            <a:stretch>
              <a:fillRect l="-351910" t="-1" r="-118294" b="-18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EBCCEFC-8353-B815-E5C2-70A8D7974123}"/>
              </a:ext>
            </a:extLst>
          </p:cNvPr>
          <p:cNvSpPr/>
          <p:nvPr/>
        </p:nvSpPr>
        <p:spPr>
          <a:xfrm>
            <a:off x="8602301" y="5080451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FAE4CE-9620-C2EB-0E29-99BF6334E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42" y="5166194"/>
            <a:ext cx="397543" cy="397543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C533B5B-D113-6E96-84A4-E4BE4271FB35}"/>
              </a:ext>
            </a:extLst>
          </p:cNvPr>
          <p:cNvSpPr/>
          <p:nvPr/>
        </p:nvSpPr>
        <p:spPr>
          <a:xfrm>
            <a:off x="7182701" y="1305048"/>
            <a:ext cx="983322" cy="4574623"/>
          </a:xfrm>
          <a:prstGeom prst="roundRect">
            <a:avLst/>
          </a:prstGeom>
          <a:blipFill>
            <a:blip r:embed="rId6"/>
            <a:stretch>
              <a:fillRect l="-235659" t="-1244" r="-2414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33E2B6-14FC-3470-FE92-4A92BFC78885}"/>
              </a:ext>
            </a:extLst>
          </p:cNvPr>
          <p:cNvSpPr/>
          <p:nvPr/>
        </p:nvSpPr>
        <p:spPr>
          <a:xfrm>
            <a:off x="7417415" y="5080451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9E3B7-4D51-2FB3-5074-F26D9D695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68" y="5180165"/>
            <a:ext cx="384183" cy="38418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D555326-36B7-6487-ADAF-9CE60C84D44D}"/>
              </a:ext>
            </a:extLst>
          </p:cNvPr>
          <p:cNvSpPr/>
          <p:nvPr/>
        </p:nvSpPr>
        <p:spPr>
          <a:xfrm>
            <a:off x="4073429" y="1305048"/>
            <a:ext cx="2943997" cy="4574623"/>
          </a:xfrm>
          <a:prstGeom prst="roundRect">
            <a:avLst/>
          </a:prstGeom>
          <a:blipFill>
            <a:blip r:embed="rId8"/>
            <a:stretch>
              <a:fillRect l="-45454" t="-1244" r="-47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0BCEA4B-7604-0D01-9FCD-FCBB0AF30791}"/>
              </a:ext>
            </a:extLst>
          </p:cNvPr>
          <p:cNvSpPr/>
          <p:nvPr/>
        </p:nvSpPr>
        <p:spPr>
          <a:xfrm>
            <a:off x="5275597" y="5084178"/>
            <a:ext cx="507090" cy="583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7" name="Picture 456">
            <a:extLst>
              <a:ext uri="{FF2B5EF4-FFF2-40B4-BE49-F238E27FC236}">
                <a16:creationId xmlns:a16="http://schemas.microsoft.com/office/drawing/2014/main" id="{C611A563-E899-A86A-A054-5F5E60234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29" y="5183892"/>
            <a:ext cx="379845" cy="3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-283798" y="-243642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842904" y="-137455"/>
            <a:ext cx="248099" cy="274910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1756778" y="6649335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2516166" y="57150"/>
            <a:ext cx="763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Healthcare Mobile App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69534B-C99D-1CC0-E56F-F21B0C29E4ED}"/>
              </a:ext>
            </a:extLst>
          </p:cNvPr>
          <p:cNvSpPr txBox="1"/>
          <p:nvPr/>
        </p:nvSpPr>
        <p:spPr>
          <a:xfrm>
            <a:off x="495300" y="990985"/>
            <a:ext cx="8534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final _</a:t>
            </a:r>
            <a:r>
              <a:rPr lang="en-US" sz="1400" dirty="0" err="1"/>
              <a:t>emailController</a:t>
            </a:r>
            <a:r>
              <a:rPr lang="en-US" sz="1400" dirty="0"/>
              <a:t>=</a:t>
            </a:r>
            <a:r>
              <a:rPr lang="en-US" sz="1400" dirty="0" err="1"/>
              <a:t>TextEditingController</a:t>
            </a:r>
            <a:r>
              <a:rPr lang="en-US" sz="1400" dirty="0"/>
              <a:t>();</a:t>
            </a:r>
          </a:p>
          <a:p>
            <a:r>
              <a:rPr lang="en-US" sz="1400" dirty="0"/>
              <a:t>final _</a:t>
            </a:r>
            <a:r>
              <a:rPr lang="en-US" sz="1400" dirty="0" err="1"/>
              <a:t>passwordController</a:t>
            </a:r>
            <a:r>
              <a:rPr lang="en-US" sz="1400" dirty="0"/>
              <a:t>=</a:t>
            </a:r>
            <a:r>
              <a:rPr lang="en-US" sz="1400" dirty="0" err="1"/>
              <a:t>TextEditingController</a:t>
            </a:r>
            <a:r>
              <a:rPr lang="en-US" sz="1400" dirty="0"/>
              <a:t>();</a:t>
            </a:r>
          </a:p>
          <a:p>
            <a:endParaRPr lang="en-US" sz="1400" dirty="0"/>
          </a:p>
          <a:p>
            <a:r>
              <a:rPr lang="en-US" sz="1400" dirty="0"/>
              <a:t>  Future </a:t>
            </a:r>
            <a:r>
              <a:rPr lang="en-US" sz="1400" dirty="0" err="1"/>
              <a:t>signIn</a:t>
            </a:r>
            <a:r>
              <a:rPr lang="en-US" sz="1400" dirty="0"/>
              <a:t>() async{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UserCredential</a:t>
            </a:r>
            <a:r>
              <a:rPr lang="en-US" sz="1400" dirty="0"/>
              <a:t> credential=await </a:t>
            </a:r>
            <a:r>
              <a:rPr lang="en-US" sz="1400" dirty="0" err="1"/>
              <a:t>FirebaseAuth.instance.signInWithEmailAndPassword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email: _</a:t>
            </a:r>
            <a:r>
              <a:rPr lang="en-US" sz="1400" dirty="0" err="1"/>
              <a:t>emailController.text.trim</a:t>
            </a:r>
            <a:r>
              <a:rPr lang="en-US" sz="1400" dirty="0"/>
              <a:t>(),</a:t>
            </a:r>
          </a:p>
          <a:p>
            <a:r>
              <a:rPr lang="en-US" sz="1400" dirty="0"/>
              <a:t>        password: _</a:t>
            </a:r>
            <a:r>
              <a:rPr lang="en-US" sz="1400" dirty="0" err="1"/>
              <a:t>passwordController.text.trim</a:t>
            </a:r>
            <a:r>
              <a:rPr lang="en-US" sz="1400" dirty="0"/>
              <a:t>(),</a:t>
            </a:r>
          </a:p>
          <a:p>
            <a:r>
              <a:rPr lang="en-US" sz="1400" dirty="0"/>
              <a:t>    );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UserID.UID</a:t>
            </a:r>
            <a:r>
              <a:rPr lang="en-US" sz="1400" dirty="0"/>
              <a:t>=credential.user?.</a:t>
            </a:r>
            <a:r>
              <a:rPr lang="en-US" sz="1400" dirty="0" err="1"/>
              <a:t>uid</a:t>
            </a:r>
            <a:r>
              <a:rPr lang="en-US" sz="1400" dirty="0"/>
              <a:t>;</a:t>
            </a:r>
          </a:p>
          <a:p>
            <a:r>
              <a:rPr lang="en-US" sz="1400" dirty="0"/>
              <a:t>    await </a:t>
            </a:r>
            <a:r>
              <a:rPr lang="en-US" sz="1400" dirty="0" err="1"/>
              <a:t>UserID.getUserData</a:t>
            </a:r>
            <a:r>
              <a:rPr lang="en-US" sz="1400" dirty="0"/>
              <a:t>();</a:t>
            </a:r>
          </a:p>
          <a:p>
            <a:r>
              <a:rPr lang="en-US" sz="1400" dirty="0"/>
              <a:t>    // ignore: </a:t>
            </a:r>
            <a:r>
              <a:rPr lang="en-US" sz="1400" dirty="0" err="1"/>
              <a:t>use_build_context_synchronously</a:t>
            </a:r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Navigator.push</a:t>
            </a:r>
            <a:r>
              <a:rPr lang="en-US" sz="1400" dirty="0"/>
              <a:t>(</a:t>
            </a:r>
          </a:p>
          <a:p>
            <a:r>
              <a:rPr lang="en-US" sz="1400" dirty="0"/>
              <a:t>      context,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MaterialPageRoute</a:t>
            </a:r>
            <a:r>
              <a:rPr lang="en-US" sz="1400" dirty="0"/>
              <a:t>(builder: (context) =&gt;  const </a:t>
            </a:r>
            <a:r>
              <a:rPr lang="en-US" sz="1400" dirty="0" err="1"/>
              <a:t>MyApp</a:t>
            </a:r>
            <a:r>
              <a:rPr lang="en-US" sz="1400" dirty="0"/>
              <a:t>()),</a:t>
            </a:r>
          </a:p>
          <a:p>
            <a:r>
              <a:rPr lang="en-US" sz="1400" dirty="0"/>
              <a:t>    );</a:t>
            </a:r>
          </a:p>
          <a:p>
            <a:r>
              <a:rPr lang="en-US" sz="1400" dirty="0"/>
              <a:t>  }</a:t>
            </a:r>
          </a:p>
          <a:p>
            <a:r>
              <a:rPr lang="en-US" sz="1400" dirty="0"/>
              <a:t>Column(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TextField</a:t>
            </a:r>
            <a:r>
              <a:rPr lang="en-US" sz="1400" dirty="0"/>
              <a:t>(</a:t>
            </a:r>
          </a:p>
          <a:p>
            <a:r>
              <a:rPr lang="en-US" sz="1400" dirty="0"/>
              <a:t>		controller: _</a:t>
            </a:r>
            <a:r>
              <a:rPr lang="en-US" sz="1400" dirty="0" err="1"/>
              <a:t>emailController</a:t>
            </a:r>
            <a:r>
              <a:rPr lang="en-US" sz="1400" dirty="0"/>
              <a:t>,</a:t>
            </a:r>
          </a:p>
          <a:p>
            <a:r>
              <a:rPr lang="en-US" sz="1400" dirty="0"/>
              <a:t>	),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ElevatedButton</a:t>
            </a:r>
            <a:r>
              <a:rPr lang="en-US" sz="1400" dirty="0"/>
              <a:t>(</a:t>
            </a:r>
          </a:p>
          <a:p>
            <a:r>
              <a:rPr lang="en-US" sz="1400" dirty="0"/>
              <a:t>		 </a:t>
            </a:r>
            <a:r>
              <a:rPr lang="en-US" sz="1400" dirty="0" err="1"/>
              <a:t>onPressed</a:t>
            </a:r>
            <a:r>
              <a:rPr lang="en-US" sz="1400" dirty="0"/>
              <a:t>: () async{</a:t>
            </a:r>
          </a:p>
          <a:p>
            <a:r>
              <a:rPr lang="en-US" sz="1400" dirty="0"/>
              <a:t>                    await </a:t>
            </a:r>
            <a:r>
              <a:rPr lang="en-US" sz="1400" dirty="0" err="1"/>
              <a:t>signIn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         },</a:t>
            </a:r>
          </a:p>
          <a:p>
            <a:r>
              <a:rPr lang="en-US" sz="1400" dirty="0"/>
              <a:t>		 child: const Text('Sign in'),</a:t>
            </a:r>
          </a:p>
          <a:p>
            <a:r>
              <a:rPr lang="en-US" sz="1400" dirty="0"/>
              <a:t>	),</a:t>
            </a:r>
          </a:p>
          <a:p>
            <a:r>
              <a:rPr lang="en-US" sz="1400" dirty="0"/>
              <a:t>),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82C960-BABE-6A3B-B035-B4F2C1D37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64" y="959641"/>
            <a:ext cx="2474057" cy="5495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182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6" grpId="0"/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9D77D2-21C7-E380-01E5-FF597443DCEB}"/>
              </a:ext>
            </a:extLst>
          </p:cNvPr>
          <p:cNvSpPr txBox="1"/>
          <p:nvPr/>
        </p:nvSpPr>
        <p:spPr>
          <a:xfrm>
            <a:off x="5887842" y="3136612"/>
            <a:ext cx="41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290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9D77D2-21C7-E380-01E5-FF597443DCEB}"/>
              </a:ext>
            </a:extLst>
          </p:cNvPr>
          <p:cNvSpPr txBox="1"/>
          <p:nvPr/>
        </p:nvSpPr>
        <p:spPr>
          <a:xfrm>
            <a:off x="4498584" y="3136612"/>
            <a:ext cx="319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Ahmed </a:t>
            </a:r>
            <a:r>
              <a:rPr lang="en-US" sz="3200" dirty="0" err="1">
                <a:latin typeface="Arial Black" panose="020B0A04020102020204" pitchFamily="34" charset="0"/>
              </a:rPr>
              <a:t>Awad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25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-283798" y="-243642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842904" y="-137455"/>
            <a:ext cx="248099" cy="274910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1756778" y="6649335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626F4D-295E-CA34-F7A8-2889D2681104}"/>
              </a:ext>
            </a:extLst>
          </p:cNvPr>
          <p:cNvSpPr txBox="1"/>
          <p:nvPr/>
        </p:nvSpPr>
        <p:spPr>
          <a:xfrm>
            <a:off x="5510959" y="46483"/>
            <a:ext cx="1170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IOT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4A9759-1D3A-7398-9A7E-038ECE0C7A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" r="1675" b="4942"/>
          <a:stretch/>
        </p:blipFill>
        <p:spPr>
          <a:xfrm>
            <a:off x="800099" y="1019713"/>
            <a:ext cx="10591800" cy="52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-283798" y="-243642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842904" y="-137455"/>
            <a:ext cx="248099" cy="274910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1756778" y="6649335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B219E51-5514-EC5C-010B-4EB48B3289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6450" y="608111"/>
            <a:ext cx="1874954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8265545-3FEF-4661-47E9-848AB66E9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47704" y="1944048"/>
            <a:ext cx="2820888" cy="149012"/>
          </a:xfrm>
          <a:prstGeom prst="curvedConnector3">
            <a:avLst>
              <a:gd name="adj1" fmla="val -47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321EE23C-A8E0-3BBE-C9FC-2044F02F63B8}"/>
              </a:ext>
            </a:extLst>
          </p:cNvPr>
          <p:cNvSpPr txBox="1"/>
          <p:nvPr/>
        </p:nvSpPr>
        <p:spPr>
          <a:xfrm>
            <a:off x="3686174" y="137455"/>
            <a:ext cx="4819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latin typeface="Arial Black" panose="020B0A04020102020204" pitchFamily="34" charset="0"/>
              </a:rPr>
              <a:t>IOT PROTOCOLS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22E6C6-2BB6-63FE-1469-A4A22FCAF600}"/>
              </a:ext>
            </a:extLst>
          </p:cNvPr>
          <p:cNvSpPr txBox="1"/>
          <p:nvPr/>
        </p:nvSpPr>
        <p:spPr>
          <a:xfrm>
            <a:off x="631379" y="1948687"/>
            <a:ext cx="122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 Black" panose="020B0A04020102020204" pitchFamily="34" charset="0"/>
              </a:rPr>
              <a:t>WIFI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D29D6-84F2-F5A9-9074-85D28A534DB7}"/>
              </a:ext>
            </a:extLst>
          </p:cNvPr>
          <p:cNvSpPr txBox="1"/>
          <p:nvPr/>
        </p:nvSpPr>
        <p:spPr>
          <a:xfrm>
            <a:off x="4814532" y="1957241"/>
            <a:ext cx="1329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 Black" panose="020B0A04020102020204" pitchFamily="34" charset="0"/>
              </a:rPr>
              <a:t>GSM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F75C2-0C41-3543-A567-95F70827A5D1}"/>
              </a:ext>
            </a:extLst>
          </p:cNvPr>
          <p:cNvSpPr txBox="1"/>
          <p:nvPr/>
        </p:nvSpPr>
        <p:spPr>
          <a:xfrm>
            <a:off x="4814532" y="3314878"/>
            <a:ext cx="218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 Black" panose="020B0A04020102020204" pitchFamily="34" charset="0"/>
              </a:rPr>
              <a:t>ZIG BEE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624901-4918-1449-7E19-6682848DA9A1}"/>
              </a:ext>
            </a:extLst>
          </p:cNvPr>
          <p:cNvSpPr txBox="1"/>
          <p:nvPr/>
        </p:nvSpPr>
        <p:spPr>
          <a:xfrm>
            <a:off x="8331336" y="1948686"/>
            <a:ext cx="302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 Black" panose="020B0A04020102020204" pitchFamily="34" charset="0"/>
              </a:rPr>
              <a:t>BLUETOOTH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DF5B22-BED2-3867-A81B-AA29A49DCC7B}"/>
              </a:ext>
            </a:extLst>
          </p:cNvPr>
          <p:cNvSpPr txBox="1"/>
          <p:nvPr/>
        </p:nvSpPr>
        <p:spPr>
          <a:xfrm>
            <a:off x="631379" y="3344285"/>
            <a:ext cx="1139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 Black" panose="020B0A04020102020204" pitchFamily="34" charset="0"/>
              </a:rPr>
              <a:t>NFC</a:t>
            </a:r>
          </a:p>
        </p:txBody>
      </p:sp>
    </p:spTree>
    <p:extLst>
      <p:ext uri="{BB962C8B-B14F-4D97-AF65-F5344CB8AC3E}">
        <p14:creationId xmlns:p14="http://schemas.microsoft.com/office/powerpoint/2010/main" val="134304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0F00832-F3B4-DF8F-48D8-EAC2BCA95434}"/>
              </a:ext>
            </a:extLst>
          </p:cNvPr>
          <p:cNvSpPr txBox="1"/>
          <p:nvPr/>
        </p:nvSpPr>
        <p:spPr>
          <a:xfrm>
            <a:off x="4343400" y="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GSM &amp; WIFI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954909B-6D44-8629-C63B-60EA521A9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1" y="1178540"/>
            <a:ext cx="12801601" cy="646311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-283798" y="-243642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842904" y="-137455"/>
            <a:ext cx="248099" cy="274910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1756778" y="6649335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5DB351B-E3A1-EF46-B2D5-51412FD51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4265">
            <a:off x="-2691176" y="2976544"/>
            <a:ext cx="2934109" cy="16671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460AA9-360C-5719-B6D6-B26F0BD34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164056"/>
            <a:ext cx="3200847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5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-283798" y="-243642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842904" y="-137455"/>
            <a:ext cx="248099" cy="274910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1756778" y="6649335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834749-192B-0418-9382-998BFEA2FCDA}"/>
              </a:ext>
            </a:extLst>
          </p:cNvPr>
          <p:cNvSpPr txBox="1"/>
          <p:nvPr/>
        </p:nvSpPr>
        <p:spPr>
          <a:xfrm>
            <a:off x="4010025" y="137455"/>
            <a:ext cx="4171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WIFI MODULE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2645F4-89F2-C50C-566E-0A3DE79BD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3044"/>
            <a:ext cx="7502094" cy="42625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4DF78D-19E7-074E-FC86-B453AAE9E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3638">
            <a:off x="7181551" y="1561700"/>
            <a:ext cx="7085481" cy="74861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BC4478-0F67-C33A-409B-B500976EF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22240">
            <a:off x="13303739" y="1717569"/>
            <a:ext cx="4553422" cy="28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5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187821" y="4037490"/>
            <a:ext cx="341923" cy="293543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-283798" y="-243642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842904" y="-137455"/>
            <a:ext cx="248099" cy="274910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9267960" y="6819900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217431-4B7D-B9FF-4185-2D5F2C13666B}"/>
              </a:ext>
            </a:extLst>
          </p:cNvPr>
          <p:cNvSpPr txBox="1"/>
          <p:nvPr/>
        </p:nvSpPr>
        <p:spPr>
          <a:xfrm>
            <a:off x="4381500" y="0"/>
            <a:ext cx="4171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WIFI MODULE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EBFFB8-76AD-5E8F-B9E2-62C3F7F60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8156"/>
            <a:ext cx="5741361" cy="35498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B9CF80-681C-B93A-5703-866656A38561}"/>
              </a:ext>
            </a:extLst>
          </p:cNvPr>
          <p:cNvSpPr txBox="1"/>
          <p:nvPr/>
        </p:nvSpPr>
        <p:spPr>
          <a:xfrm>
            <a:off x="419100" y="1123950"/>
            <a:ext cx="544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 Black" panose="020B0A04020102020204" pitchFamily="34" charset="0"/>
              </a:rPr>
              <a:t>TWO PHASES WITH ARDUINO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1704A-A8D4-A85A-5325-4C2BC72C60B7}"/>
              </a:ext>
            </a:extLst>
          </p:cNvPr>
          <p:cNvSpPr txBox="1"/>
          <p:nvPr/>
        </p:nvSpPr>
        <p:spPr>
          <a:xfrm>
            <a:off x="419100" y="2501443"/>
            <a:ext cx="323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1- Programming Phase.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741B9A-1009-B7AB-3471-81EAB76B3F7F}"/>
              </a:ext>
            </a:extLst>
          </p:cNvPr>
          <p:cNvSpPr txBox="1"/>
          <p:nvPr/>
        </p:nvSpPr>
        <p:spPr>
          <a:xfrm>
            <a:off x="419100" y="4472286"/>
            <a:ext cx="323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2- Working Phase.</a:t>
            </a:r>
          </a:p>
        </p:txBody>
      </p:sp>
    </p:spTree>
    <p:extLst>
      <p:ext uri="{BB962C8B-B14F-4D97-AF65-F5344CB8AC3E}">
        <p14:creationId xmlns:p14="http://schemas.microsoft.com/office/powerpoint/2010/main" val="103382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/>
      <p:bldP spid="2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-448288" y="-1281185"/>
            <a:ext cx="2950071" cy="2693185"/>
          </a:xfrm>
          <a:prstGeom prst="ellipse">
            <a:avLst/>
          </a:prstGeom>
          <a:solidFill>
            <a:srgbClr val="5FC1E8"/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-283798" y="-243642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842904" y="-137455"/>
            <a:ext cx="248099" cy="274910"/>
          </a:xfrm>
          <a:prstGeom prst="ellipse">
            <a:avLst/>
          </a:pr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10294618" y="-1211930"/>
            <a:ext cx="3976154" cy="3230484"/>
          </a:xfrm>
          <a:prstGeom prst="ellipse">
            <a:avLst/>
          </a:prstGeom>
          <a:solidFill>
            <a:srgbClr val="F6AD4E"/>
          </a:solid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217431-4B7D-B9FF-4185-2D5F2C13666B}"/>
              </a:ext>
            </a:extLst>
          </p:cNvPr>
          <p:cNvSpPr txBox="1"/>
          <p:nvPr/>
        </p:nvSpPr>
        <p:spPr>
          <a:xfrm>
            <a:off x="4381500" y="0"/>
            <a:ext cx="4171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GSM MODULE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7C12B9-0A03-966E-C7A8-C28F0F6FD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58" y="1412000"/>
            <a:ext cx="9794483" cy="40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33AF582-82E2-C182-CCFB-EA0F4C685B86}"/>
              </a:ext>
            </a:extLst>
          </p:cNvPr>
          <p:cNvSpPr/>
          <p:nvPr/>
        </p:nvSpPr>
        <p:spPr>
          <a:xfrm>
            <a:off x="8928307" y="4608337"/>
            <a:ext cx="2950071" cy="2693185"/>
          </a:xfrm>
          <a:prstGeom prst="ellipse">
            <a:avLst/>
          </a:prstGeom>
          <a:solidFill>
            <a:srgbClr val="5FC1E8"/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759D54-2411-F527-5FE2-3BF61B0E2911}"/>
              </a:ext>
            </a:extLst>
          </p:cNvPr>
          <p:cNvSpPr/>
          <p:nvPr/>
        </p:nvSpPr>
        <p:spPr>
          <a:xfrm>
            <a:off x="-283798" y="-243642"/>
            <a:ext cx="567595" cy="487284"/>
          </a:xfrm>
          <a:prstGeom prst="ellipse">
            <a:avLst/>
          </a:pr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43804E-F625-E444-C0A2-BA1B124FDC5D}"/>
              </a:ext>
            </a:extLst>
          </p:cNvPr>
          <p:cNvSpPr/>
          <p:nvPr/>
        </p:nvSpPr>
        <p:spPr>
          <a:xfrm rot="10800000">
            <a:off x="-158758" y="4976943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CA7A3-E5C2-C0AB-D7E2-377EDE203AF5}"/>
              </a:ext>
            </a:extLst>
          </p:cNvPr>
          <p:cNvSpPr/>
          <p:nvPr/>
        </p:nvSpPr>
        <p:spPr>
          <a:xfrm rot="10800000">
            <a:off x="-158758" y="9909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9B483-8D66-1084-C6CB-3A53DE51DE19}"/>
              </a:ext>
            </a:extLst>
          </p:cNvPr>
          <p:cNvSpPr/>
          <p:nvPr/>
        </p:nvSpPr>
        <p:spPr>
          <a:xfrm>
            <a:off x="9200863" y="-107990"/>
            <a:ext cx="2339571" cy="2099605"/>
          </a:xfrm>
          <a:prstGeom prst="ellipse">
            <a:avLst/>
          </a:prstGeom>
          <a:solidFill>
            <a:srgbClr val="5FC1E8"/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A74261-3528-8725-1652-F5B56F96B544}"/>
              </a:ext>
            </a:extLst>
          </p:cNvPr>
          <p:cNvSpPr/>
          <p:nvPr/>
        </p:nvSpPr>
        <p:spPr>
          <a:xfrm>
            <a:off x="11908202" y="267085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6A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B8C8467-AEBF-D788-6BFA-6E61D00EDA51}"/>
              </a:ext>
            </a:extLst>
          </p:cNvPr>
          <p:cNvSpPr/>
          <p:nvPr/>
        </p:nvSpPr>
        <p:spPr>
          <a:xfrm rot="5400000">
            <a:off x="3280628" y="6452382"/>
            <a:ext cx="243642" cy="567595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F6C083-4F8F-13D0-843A-7D28AE077DD0}"/>
              </a:ext>
            </a:extLst>
          </p:cNvPr>
          <p:cNvSpPr/>
          <p:nvPr/>
        </p:nvSpPr>
        <p:spPr>
          <a:xfrm>
            <a:off x="-1403870" y="4608722"/>
            <a:ext cx="3976154" cy="3230484"/>
          </a:xfrm>
          <a:prstGeom prst="ellipse">
            <a:avLst/>
          </a:prstGeom>
          <a:solidFill>
            <a:srgbClr val="F6AD4E"/>
          </a:solid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80"/>
              </a:highligh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413C7B-3891-F0F8-9369-C6B170AEEA6D}"/>
              </a:ext>
            </a:extLst>
          </p:cNvPr>
          <p:cNvSpPr/>
          <p:nvPr/>
        </p:nvSpPr>
        <p:spPr>
          <a:xfrm>
            <a:off x="11898677" y="4608337"/>
            <a:ext cx="283798" cy="487284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5F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3A6B03B-B094-3755-E57C-1375FD7ADF61}"/>
              </a:ext>
            </a:extLst>
          </p:cNvPr>
          <p:cNvCxnSpPr>
            <a:cxnSpLocks/>
          </p:cNvCxnSpPr>
          <p:nvPr/>
        </p:nvCxnSpPr>
        <p:spPr>
          <a:xfrm>
            <a:off x="8452703" y="608110"/>
            <a:ext cx="1638300" cy="2820888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217431-4B7D-B9FF-4185-2D5F2C13666B}"/>
              </a:ext>
            </a:extLst>
          </p:cNvPr>
          <p:cNvSpPr txBox="1"/>
          <p:nvPr/>
        </p:nvSpPr>
        <p:spPr>
          <a:xfrm>
            <a:off x="4381500" y="0"/>
            <a:ext cx="4171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GSM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211F5B-FAD6-63C3-424F-F1A5CD4D1680}"/>
              </a:ext>
            </a:extLst>
          </p:cNvPr>
          <p:cNvSpPr txBox="1"/>
          <p:nvPr/>
        </p:nvSpPr>
        <p:spPr>
          <a:xfrm>
            <a:off x="419100" y="1123950"/>
            <a:ext cx="544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 Black" panose="020B0A04020102020204" pitchFamily="34" charset="0"/>
              </a:rPr>
              <a:t>GSM WITH ARDUINO 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AD6CD4-A34B-B6DA-08A3-663B11AC5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9" r="29840"/>
          <a:stretch/>
        </p:blipFill>
        <p:spPr>
          <a:xfrm>
            <a:off x="2477036" y="1991615"/>
            <a:ext cx="7049347" cy="42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6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1614</Words>
  <Application>Microsoft Office PowerPoint</Application>
  <PresentationFormat>Widescreen</PresentationFormat>
  <Paragraphs>481</Paragraphs>
  <Slides>101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9" baseType="lpstr">
      <vt:lpstr>Adobe Hebrew</vt:lpstr>
      <vt:lpstr>Arial</vt:lpstr>
      <vt:lpstr>Arial Black</vt:lpstr>
      <vt:lpstr>Artifakt Element Black</vt:lpstr>
      <vt:lpstr>Bodoni MT Black</vt:lpstr>
      <vt:lpstr>Britannic Bold</vt:lpstr>
      <vt:lpstr>Broadway</vt:lpstr>
      <vt:lpstr>Calibri</vt:lpstr>
      <vt:lpstr>Calibri Light</vt:lpstr>
      <vt:lpstr>Constantia</vt:lpstr>
      <vt:lpstr>Daily mix 3</vt:lpstr>
      <vt:lpstr>Daily mix 3</vt:lpstr>
      <vt:lpstr>Impact</vt:lpstr>
      <vt:lpstr>Montserrat</vt:lpstr>
      <vt:lpstr>Roboto</vt:lpstr>
      <vt:lpstr>Times New Roman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Quality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Sensors</vt:lpstr>
      <vt:lpstr>Motion</vt:lpstr>
      <vt:lpstr>PowerPoint Presentation</vt:lpstr>
      <vt:lpstr>PowerPoint Presentation</vt:lpstr>
      <vt:lpstr>Combination </vt:lpstr>
      <vt:lpstr>Real Time </vt:lpstr>
      <vt:lpstr>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Blacky tymor</dc:creator>
  <cp:lastModifiedBy>Tarek Adel</cp:lastModifiedBy>
  <cp:revision>48</cp:revision>
  <dcterms:created xsi:type="dcterms:W3CDTF">2023-06-14T12:19:40Z</dcterms:created>
  <dcterms:modified xsi:type="dcterms:W3CDTF">2023-06-20T19:39:49Z</dcterms:modified>
</cp:coreProperties>
</file>